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Lst>
  <p:sldSz cy="6858000" cx="12192000"/>
  <p:notesSz cx="7010400" cy="92964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38475" cy="4667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70338" y="0"/>
            <a:ext cx="3038475" cy="466725"/>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1675" y="4473575"/>
            <a:ext cx="5607050" cy="3660775"/>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29675"/>
            <a:ext cx="3038475" cy="466725"/>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70338" y="8829675"/>
            <a:ext cx="3038475" cy="466725"/>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1:notes"/>
          <p:cNvSpPr txBox="1"/>
          <p:nvPr>
            <p:ph idx="1" type="body"/>
          </p:nvPr>
        </p:nvSpPr>
        <p:spPr>
          <a:xfrm>
            <a:off x="701675" y="4473575"/>
            <a:ext cx="5607050" cy="366077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 name="Google Shape;106;p1: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2:notes"/>
          <p:cNvSpPr txBox="1"/>
          <p:nvPr>
            <p:ph idx="1" type="body"/>
          </p:nvPr>
        </p:nvSpPr>
        <p:spPr>
          <a:xfrm>
            <a:off x="701675" y="4473575"/>
            <a:ext cx="5607050" cy="366077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 name="Google Shape;119;p2: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3:notes"/>
          <p:cNvSpPr txBox="1"/>
          <p:nvPr>
            <p:ph idx="1" type="body"/>
          </p:nvPr>
        </p:nvSpPr>
        <p:spPr>
          <a:xfrm>
            <a:off x="701675" y="4473575"/>
            <a:ext cx="5607050" cy="366077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 name="Google Shape;131;p3: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4:notes"/>
          <p:cNvSpPr txBox="1"/>
          <p:nvPr>
            <p:ph idx="1" type="body"/>
          </p:nvPr>
        </p:nvSpPr>
        <p:spPr>
          <a:xfrm>
            <a:off x="701675" y="4473575"/>
            <a:ext cx="5607050" cy="366077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 name="Google Shape;142;p4: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5:notes"/>
          <p:cNvSpPr txBox="1"/>
          <p:nvPr>
            <p:ph idx="1" type="body"/>
          </p:nvPr>
        </p:nvSpPr>
        <p:spPr>
          <a:xfrm>
            <a:off x="701675" y="4473575"/>
            <a:ext cx="5607050" cy="366077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 name="Google Shape;153;p5: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6:notes"/>
          <p:cNvSpPr txBox="1"/>
          <p:nvPr>
            <p:ph idx="1" type="body"/>
          </p:nvPr>
        </p:nvSpPr>
        <p:spPr>
          <a:xfrm>
            <a:off x="701675" y="4473575"/>
            <a:ext cx="5607050" cy="366077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3" name="Google Shape;163;p6: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7:notes"/>
          <p:cNvSpPr txBox="1"/>
          <p:nvPr>
            <p:ph idx="1" type="body"/>
          </p:nvPr>
        </p:nvSpPr>
        <p:spPr>
          <a:xfrm>
            <a:off x="701675" y="4473575"/>
            <a:ext cx="5607050" cy="366077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6" name="Google Shape;186;p7: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8:notes"/>
          <p:cNvSpPr txBox="1"/>
          <p:nvPr>
            <p:ph idx="1" type="body"/>
          </p:nvPr>
        </p:nvSpPr>
        <p:spPr>
          <a:xfrm>
            <a:off x="701675" y="4473575"/>
            <a:ext cx="5607050" cy="366077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8" name="Google Shape;198;p8: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9:notes"/>
          <p:cNvSpPr txBox="1"/>
          <p:nvPr>
            <p:ph idx="1" type="body"/>
          </p:nvPr>
        </p:nvSpPr>
        <p:spPr>
          <a:xfrm>
            <a:off x="701675" y="4473575"/>
            <a:ext cx="5607050" cy="366077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5" name="Google Shape;205;p9: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0:notes"/>
          <p:cNvSpPr txBox="1"/>
          <p:nvPr>
            <p:ph idx="1" type="body"/>
          </p:nvPr>
        </p:nvSpPr>
        <p:spPr>
          <a:xfrm>
            <a:off x="701675" y="4473575"/>
            <a:ext cx="5607050" cy="366077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8" name="Google Shape;218;p10: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1:notes"/>
          <p:cNvSpPr txBox="1"/>
          <p:nvPr>
            <p:ph idx="1" type="body"/>
          </p:nvPr>
        </p:nvSpPr>
        <p:spPr>
          <a:xfrm>
            <a:off x="701675" y="4473575"/>
            <a:ext cx="5607050" cy="366077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p11: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12:notes"/>
          <p:cNvSpPr txBox="1"/>
          <p:nvPr>
            <p:ph idx="1" type="body"/>
          </p:nvPr>
        </p:nvSpPr>
        <p:spPr>
          <a:xfrm>
            <a:off x="701675" y="4473575"/>
            <a:ext cx="5607050" cy="366077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9" name="Google Shape;239;p12: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3:notes"/>
          <p:cNvSpPr txBox="1"/>
          <p:nvPr>
            <p:ph idx="1" type="body"/>
          </p:nvPr>
        </p:nvSpPr>
        <p:spPr>
          <a:xfrm>
            <a:off x="701675" y="4473575"/>
            <a:ext cx="5607050" cy="366077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 name="Google Shape;251;p13: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14:notes"/>
          <p:cNvSpPr txBox="1"/>
          <p:nvPr>
            <p:ph idx="1" type="body"/>
          </p:nvPr>
        </p:nvSpPr>
        <p:spPr>
          <a:xfrm>
            <a:off x="701675" y="4473575"/>
            <a:ext cx="5607050" cy="366077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3" name="Google Shape;263;p14: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15:notes"/>
          <p:cNvSpPr txBox="1"/>
          <p:nvPr>
            <p:ph idx="1" type="body"/>
          </p:nvPr>
        </p:nvSpPr>
        <p:spPr>
          <a:xfrm>
            <a:off x="701675" y="4473575"/>
            <a:ext cx="5607050" cy="366077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1" name="Google Shape;281;p15: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16:notes"/>
          <p:cNvSpPr txBox="1"/>
          <p:nvPr>
            <p:ph idx="1" type="body"/>
          </p:nvPr>
        </p:nvSpPr>
        <p:spPr>
          <a:xfrm>
            <a:off x="701675" y="4473575"/>
            <a:ext cx="5607050" cy="366077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4" name="Google Shape;304;p16: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17:notes"/>
          <p:cNvSpPr txBox="1"/>
          <p:nvPr>
            <p:ph idx="1" type="body"/>
          </p:nvPr>
        </p:nvSpPr>
        <p:spPr>
          <a:xfrm>
            <a:off x="701675" y="4473575"/>
            <a:ext cx="5607050" cy="366077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0" name="Google Shape;320;p17: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18:notes"/>
          <p:cNvSpPr txBox="1"/>
          <p:nvPr>
            <p:ph idx="1" type="body"/>
          </p:nvPr>
        </p:nvSpPr>
        <p:spPr>
          <a:xfrm>
            <a:off x="701675" y="4473575"/>
            <a:ext cx="5607050" cy="366077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0" name="Google Shape;330;p18: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19:notes"/>
          <p:cNvSpPr txBox="1"/>
          <p:nvPr>
            <p:ph idx="1" type="body"/>
          </p:nvPr>
        </p:nvSpPr>
        <p:spPr>
          <a:xfrm>
            <a:off x="701675" y="4473575"/>
            <a:ext cx="5607050" cy="366077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6" name="Google Shape;346;p19: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20:notes"/>
          <p:cNvSpPr txBox="1"/>
          <p:nvPr>
            <p:ph idx="1" type="body"/>
          </p:nvPr>
        </p:nvSpPr>
        <p:spPr>
          <a:xfrm>
            <a:off x="701675" y="4473575"/>
            <a:ext cx="5607050" cy="366077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7" name="Google Shape;357;p20: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21:notes"/>
          <p:cNvSpPr txBox="1"/>
          <p:nvPr>
            <p:ph idx="1" type="body"/>
          </p:nvPr>
        </p:nvSpPr>
        <p:spPr>
          <a:xfrm>
            <a:off x="701675" y="4473575"/>
            <a:ext cx="5607050" cy="366077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5" name="Google Shape;365;p21: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22:notes"/>
          <p:cNvSpPr txBox="1"/>
          <p:nvPr>
            <p:ph idx="1" type="body"/>
          </p:nvPr>
        </p:nvSpPr>
        <p:spPr>
          <a:xfrm>
            <a:off x="701675" y="4473575"/>
            <a:ext cx="5607050" cy="366077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5" name="Google Shape;375;p22: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8" name="Shape 18"/>
        <p:cNvGrpSpPr/>
        <p:nvPr/>
      </p:nvGrpSpPr>
      <p:grpSpPr>
        <a:xfrm>
          <a:off x="0" y="0"/>
          <a:ext cx="0" cy="0"/>
          <a:chOff x="0" y="0"/>
          <a:chExt cx="0" cy="0"/>
        </a:xfrm>
      </p:grpSpPr>
      <p:sp>
        <p:nvSpPr>
          <p:cNvPr id="19" name="Google Shape;19;p2"/>
          <p:cNvSpPr/>
          <p:nvPr/>
        </p:nvSpPr>
        <p:spPr>
          <a:xfrm>
            <a:off x="920834" y="1346946"/>
            <a:ext cx="10222992" cy="80683"/>
          </a:xfrm>
          <a:prstGeom prst="rect">
            <a:avLst/>
          </a:prstGeom>
          <a:blipFill rotWithShape="1">
            <a:blip r:embed="rId2">
              <a:alphaModFix amt="85000"/>
            </a:blip>
            <a:tile algn="ctr" flip="xy" tx="0" sx="92000" ty="-762000" sy="89000"/>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Rockwell"/>
              <a:ea typeface="Rockwell"/>
              <a:cs typeface="Rockwell"/>
              <a:sym typeface="Rockwell"/>
            </a:endParaRPr>
          </a:p>
        </p:txBody>
      </p:sp>
      <p:sp>
        <p:nvSpPr>
          <p:cNvPr id="20" name="Google Shape;20;p2"/>
          <p:cNvSpPr/>
          <p:nvPr/>
        </p:nvSpPr>
        <p:spPr>
          <a:xfrm>
            <a:off x="920834" y="4299696"/>
            <a:ext cx="10222992" cy="80683"/>
          </a:xfrm>
          <a:prstGeom prst="rect">
            <a:avLst/>
          </a:prstGeom>
          <a:blipFill rotWithShape="1">
            <a:blip r:embed="rId2">
              <a:alphaModFix amt="85000"/>
            </a:blip>
            <a:tile algn="ctr" flip="xy" tx="0" sx="92000" ty="-717550" sy="89000"/>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Rockwell"/>
              <a:ea typeface="Rockwell"/>
              <a:cs typeface="Rockwell"/>
              <a:sym typeface="Rockwell"/>
            </a:endParaRPr>
          </a:p>
        </p:txBody>
      </p:sp>
      <p:sp>
        <p:nvSpPr>
          <p:cNvPr id="21" name="Google Shape;21;p2"/>
          <p:cNvSpPr/>
          <p:nvPr/>
        </p:nvSpPr>
        <p:spPr>
          <a:xfrm>
            <a:off x="920834" y="1484779"/>
            <a:ext cx="10222992" cy="2743200"/>
          </a:xfrm>
          <a:prstGeom prst="rect">
            <a:avLst/>
          </a:prstGeom>
          <a:blipFill rotWithShape="1">
            <a:blip r:embed="rId2">
              <a:alphaModFix amt="85000"/>
            </a:blip>
            <a:tile algn="ctr" flip="xy" tx="0" sx="92000" ty="-704850" sy="89000"/>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Rockwell"/>
              <a:ea typeface="Rockwell"/>
              <a:cs typeface="Rockwell"/>
              <a:sym typeface="Rockwell"/>
            </a:endParaRPr>
          </a:p>
        </p:txBody>
      </p:sp>
      <p:grpSp>
        <p:nvGrpSpPr>
          <p:cNvPr id="22" name="Google Shape;22;p2"/>
          <p:cNvGrpSpPr/>
          <p:nvPr/>
        </p:nvGrpSpPr>
        <p:grpSpPr>
          <a:xfrm>
            <a:off x="9649215" y="4068923"/>
            <a:ext cx="1080904" cy="1080902"/>
            <a:chOff x="9685338" y="4460675"/>
            <a:chExt cx="1080904" cy="1080902"/>
          </a:xfrm>
        </p:grpSpPr>
        <p:sp>
          <p:nvSpPr>
            <p:cNvPr id="23" name="Google Shape;23;p2"/>
            <p:cNvSpPr/>
            <p:nvPr/>
          </p:nvSpPr>
          <p:spPr>
            <a:xfrm>
              <a:off x="9685338" y="4460675"/>
              <a:ext cx="1080904" cy="1080902"/>
            </a:xfrm>
            <a:prstGeom prst="ellipse">
              <a:avLst/>
            </a:prstGeom>
            <a:blipFill rotWithShape="1">
              <a:blip r:embed="rId3">
                <a:alphaModFix/>
              </a:blip>
              <a:tile algn="tl" flip="none" tx="0" sx="85000" ty="0" sy="85000"/>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ckwell"/>
                <a:ea typeface="Rockwell"/>
                <a:cs typeface="Rockwell"/>
                <a:sym typeface="Rockwell"/>
              </a:endParaRPr>
            </a:p>
          </p:txBody>
        </p:sp>
        <p:sp>
          <p:nvSpPr>
            <p:cNvPr id="24" name="Google Shape;24;p2"/>
            <p:cNvSpPr/>
            <p:nvPr/>
          </p:nvSpPr>
          <p:spPr>
            <a:xfrm>
              <a:off x="9793429" y="4568765"/>
              <a:ext cx="864723" cy="864722"/>
            </a:xfrm>
            <a:prstGeom prst="ellipse">
              <a:avLst/>
            </a:prstGeom>
            <a:noFill/>
            <a:ln cap="flat" cmpd="sng" w="25400">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ckwell"/>
                <a:ea typeface="Rockwell"/>
                <a:cs typeface="Rockwell"/>
                <a:sym typeface="Rockwell"/>
              </a:endParaRPr>
            </a:p>
          </p:txBody>
        </p:sp>
      </p:grpSp>
      <p:sp>
        <p:nvSpPr>
          <p:cNvPr id="25" name="Google Shape;25;p2"/>
          <p:cNvSpPr txBox="1"/>
          <p:nvPr>
            <p:ph type="ctrTitle"/>
          </p:nvPr>
        </p:nvSpPr>
        <p:spPr>
          <a:xfrm>
            <a:off x="1051560" y="1432223"/>
            <a:ext cx="9966960" cy="3035808"/>
          </a:xfrm>
          <a:prstGeom prst="rect">
            <a:avLst/>
          </a:prstGeom>
          <a:noFill/>
          <a:ln>
            <a:noFill/>
          </a:ln>
        </p:spPr>
        <p:txBody>
          <a:bodyPr anchorCtr="0" anchor="ctr" bIns="45700" lIns="91425" spcFirstLastPara="1" rIns="91425" wrap="square" tIns="45700">
            <a:noAutofit/>
          </a:bodyPr>
          <a:lstStyle>
            <a:lvl1pPr lvl="0" algn="l">
              <a:lnSpc>
                <a:spcPct val="80000"/>
              </a:lnSpc>
              <a:spcBef>
                <a:spcPts val="0"/>
              </a:spcBef>
              <a:spcAft>
                <a:spcPts val="0"/>
              </a:spcAft>
              <a:buSzPts val="9600"/>
              <a:buFont typeface="Rockwell"/>
              <a:buNone/>
              <a:defRPr sz="96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2"/>
          <p:cNvSpPr txBox="1"/>
          <p:nvPr>
            <p:ph idx="1" type="subTitle"/>
          </p:nvPr>
        </p:nvSpPr>
        <p:spPr>
          <a:xfrm>
            <a:off x="1069848" y="4389120"/>
            <a:ext cx="7891272" cy="1069848"/>
          </a:xfrm>
          <a:prstGeom prst="rect">
            <a:avLst/>
          </a:prstGeom>
          <a:noFill/>
          <a:ln>
            <a:noFill/>
          </a:ln>
        </p:spPr>
        <p:txBody>
          <a:bodyPr anchorCtr="0" anchor="t" bIns="45700" lIns="91425" spcFirstLastPara="1" rIns="91425" wrap="square" tIns="45700">
            <a:normAutofit/>
          </a:bodyPr>
          <a:lstStyle>
            <a:lvl1pPr lvl="0" algn="l">
              <a:lnSpc>
                <a:spcPct val="90000"/>
              </a:lnSpc>
              <a:spcBef>
                <a:spcPts val="1200"/>
              </a:spcBef>
              <a:spcAft>
                <a:spcPts val="0"/>
              </a:spcAft>
              <a:buSzPts val="1870"/>
              <a:buNone/>
              <a:defRPr sz="2200">
                <a:solidFill>
                  <a:schemeClr val="dk1"/>
                </a:solidFill>
              </a:defRPr>
            </a:lvl1pPr>
            <a:lvl2pPr lvl="1" algn="ctr">
              <a:lnSpc>
                <a:spcPct val="90000"/>
              </a:lnSpc>
              <a:spcBef>
                <a:spcPts val="400"/>
              </a:spcBef>
              <a:spcAft>
                <a:spcPts val="0"/>
              </a:spcAft>
              <a:buSzPts val="1870"/>
              <a:buNone/>
              <a:defRPr sz="2200"/>
            </a:lvl2pPr>
            <a:lvl3pPr lvl="2" algn="ctr">
              <a:lnSpc>
                <a:spcPct val="90000"/>
              </a:lnSpc>
              <a:spcBef>
                <a:spcPts val="400"/>
              </a:spcBef>
              <a:spcAft>
                <a:spcPts val="0"/>
              </a:spcAft>
              <a:buSzPts val="1870"/>
              <a:buNone/>
              <a:defRPr sz="2200"/>
            </a:lvl3pPr>
            <a:lvl4pPr lvl="3" algn="ctr">
              <a:lnSpc>
                <a:spcPct val="90000"/>
              </a:lnSpc>
              <a:spcBef>
                <a:spcPts val="400"/>
              </a:spcBef>
              <a:spcAft>
                <a:spcPts val="0"/>
              </a:spcAft>
              <a:buSzPts val="1700"/>
              <a:buNone/>
              <a:defRPr sz="2000"/>
            </a:lvl4pPr>
            <a:lvl5pPr lvl="4" algn="ctr">
              <a:lnSpc>
                <a:spcPct val="90000"/>
              </a:lnSpc>
              <a:spcBef>
                <a:spcPts val="400"/>
              </a:spcBef>
              <a:spcAft>
                <a:spcPts val="0"/>
              </a:spcAft>
              <a:buSzPts val="1700"/>
              <a:buNone/>
              <a:defRPr sz="2000"/>
            </a:lvl5pPr>
            <a:lvl6pPr lvl="5" algn="ctr">
              <a:lnSpc>
                <a:spcPct val="90000"/>
              </a:lnSpc>
              <a:spcBef>
                <a:spcPts val="400"/>
              </a:spcBef>
              <a:spcAft>
                <a:spcPts val="0"/>
              </a:spcAft>
              <a:buSzPts val="1700"/>
              <a:buNone/>
              <a:defRPr sz="2000"/>
            </a:lvl6pPr>
            <a:lvl7pPr lvl="6" algn="ctr">
              <a:lnSpc>
                <a:spcPct val="90000"/>
              </a:lnSpc>
              <a:spcBef>
                <a:spcPts val="400"/>
              </a:spcBef>
              <a:spcAft>
                <a:spcPts val="0"/>
              </a:spcAft>
              <a:buSzPts val="1700"/>
              <a:buNone/>
              <a:defRPr sz="2000"/>
            </a:lvl7pPr>
            <a:lvl8pPr lvl="7" algn="ctr">
              <a:lnSpc>
                <a:spcPct val="90000"/>
              </a:lnSpc>
              <a:spcBef>
                <a:spcPts val="400"/>
              </a:spcBef>
              <a:spcAft>
                <a:spcPts val="0"/>
              </a:spcAft>
              <a:buSzPts val="1700"/>
              <a:buNone/>
              <a:defRPr sz="2000"/>
            </a:lvl8pPr>
            <a:lvl9pPr lvl="8" algn="ctr">
              <a:lnSpc>
                <a:spcPct val="90000"/>
              </a:lnSpc>
              <a:spcBef>
                <a:spcPts val="400"/>
              </a:spcBef>
              <a:spcAft>
                <a:spcPts val="200"/>
              </a:spcAft>
              <a:buSzPts val="1700"/>
              <a:buNone/>
              <a:defRPr sz="2000"/>
            </a:lvl9pPr>
          </a:lstStyle>
          <a:p/>
        </p:txBody>
      </p:sp>
      <p:sp>
        <p:nvSpPr>
          <p:cNvPr id="27" name="Google Shape;27;p2"/>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2"/>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2"/>
          <p:cNvSpPr txBox="1"/>
          <p:nvPr>
            <p:ph idx="12" type="sldNum"/>
          </p:nvPr>
        </p:nvSpPr>
        <p:spPr>
          <a:xfrm>
            <a:off x="9592733" y="4289334"/>
            <a:ext cx="1193868" cy="64008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b="1" sz="2800">
                <a:solidFill>
                  <a:srgbClr val="FFFFFF"/>
                </a:solidFill>
                <a:latin typeface="Rockwell"/>
                <a:ea typeface="Rockwell"/>
                <a:cs typeface="Rockwell"/>
                <a:sym typeface="Rockwell"/>
              </a:defRPr>
            </a:lvl1pPr>
            <a:lvl2pPr indent="0" lvl="1" marL="0" algn="ctr">
              <a:spcBef>
                <a:spcPts val="0"/>
              </a:spcBef>
              <a:buNone/>
              <a:defRPr b="1" sz="2800">
                <a:solidFill>
                  <a:srgbClr val="FFFFFF"/>
                </a:solidFill>
                <a:latin typeface="Rockwell"/>
                <a:ea typeface="Rockwell"/>
                <a:cs typeface="Rockwell"/>
                <a:sym typeface="Rockwell"/>
              </a:defRPr>
            </a:lvl2pPr>
            <a:lvl3pPr indent="0" lvl="2" marL="0" algn="ctr">
              <a:spcBef>
                <a:spcPts val="0"/>
              </a:spcBef>
              <a:buNone/>
              <a:defRPr b="1" sz="2800">
                <a:solidFill>
                  <a:srgbClr val="FFFFFF"/>
                </a:solidFill>
                <a:latin typeface="Rockwell"/>
                <a:ea typeface="Rockwell"/>
                <a:cs typeface="Rockwell"/>
                <a:sym typeface="Rockwell"/>
              </a:defRPr>
            </a:lvl3pPr>
            <a:lvl4pPr indent="0" lvl="3" marL="0" algn="ctr">
              <a:spcBef>
                <a:spcPts val="0"/>
              </a:spcBef>
              <a:buNone/>
              <a:defRPr b="1" sz="2800">
                <a:solidFill>
                  <a:srgbClr val="FFFFFF"/>
                </a:solidFill>
                <a:latin typeface="Rockwell"/>
                <a:ea typeface="Rockwell"/>
                <a:cs typeface="Rockwell"/>
                <a:sym typeface="Rockwell"/>
              </a:defRPr>
            </a:lvl4pPr>
            <a:lvl5pPr indent="0" lvl="4" marL="0" algn="ctr">
              <a:spcBef>
                <a:spcPts val="0"/>
              </a:spcBef>
              <a:buNone/>
              <a:defRPr b="1" sz="2800">
                <a:solidFill>
                  <a:srgbClr val="FFFFFF"/>
                </a:solidFill>
                <a:latin typeface="Rockwell"/>
                <a:ea typeface="Rockwell"/>
                <a:cs typeface="Rockwell"/>
                <a:sym typeface="Rockwell"/>
              </a:defRPr>
            </a:lvl5pPr>
            <a:lvl6pPr indent="0" lvl="5" marL="0" algn="ctr">
              <a:spcBef>
                <a:spcPts val="0"/>
              </a:spcBef>
              <a:buNone/>
              <a:defRPr b="1" sz="2800">
                <a:solidFill>
                  <a:srgbClr val="FFFFFF"/>
                </a:solidFill>
                <a:latin typeface="Rockwell"/>
                <a:ea typeface="Rockwell"/>
                <a:cs typeface="Rockwell"/>
                <a:sym typeface="Rockwell"/>
              </a:defRPr>
            </a:lvl6pPr>
            <a:lvl7pPr indent="0" lvl="6" marL="0" algn="ctr">
              <a:spcBef>
                <a:spcPts val="0"/>
              </a:spcBef>
              <a:buNone/>
              <a:defRPr b="1" sz="2800">
                <a:solidFill>
                  <a:srgbClr val="FFFFFF"/>
                </a:solidFill>
                <a:latin typeface="Rockwell"/>
                <a:ea typeface="Rockwell"/>
                <a:cs typeface="Rockwell"/>
                <a:sym typeface="Rockwell"/>
              </a:defRPr>
            </a:lvl7pPr>
            <a:lvl8pPr indent="0" lvl="7" marL="0" algn="ctr">
              <a:spcBef>
                <a:spcPts val="0"/>
              </a:spcBef>
              <a:buNone/>
              <a:defRPr b="1" sz="2800">
                <a:solidFill>
                  <a:srgbClr val="FFFFFF"/>
                </a:solidFill>
                <a:latin typeface="Rockwell"/>
                <a:ea typeface="Rockwell"/>
                <a:cs typeface="Rockwell"/>
                <a:sym typeface="Rockwell"/>
              </a:defRPr>
            </a:lvl8pPr>
            <a:lvl9pPr indent="0" lvl="8" marL="0" algn="ctr">
              <a:spcBef>
                <a:spcPts val="0"/>
              </a:spcBef>
              <a:buNone/>
              <a:defRPr b="1" sz="2800">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0" name="Shape 30"/>
        <p:cNvGrpSpPr/>
        <p:nvPr/>
      </p:nvGrpSpPr>
      <p:grpSpPr>
        <a:xfrm>
          <a:off x="0" y="0"/>
          <a:ext cx="0" cy="0"/>
          <a:chOff x="0" y="0"/>
          <a:chExt cx="0" cy="0"/>
        </a:xfrm>
      </p:grpSpPr>
      <p:sp>
        <p:nvSpPr>
          <p:cNvPr id="31" name="Google Shape;31;p3"/>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3"/>
          <p:cNvSpPr txBox="1"/>
          <p:nvPr>
            <p:ph idx="1" type="body"/>
          </p:nvPr>
        </p:nvSpPr>
        <p:spPr>
          <a:xfrm>
            <a:off x="1069848" y="2121408"/>
            <a:ext cx="10058400" cy="4050792"/>
          </a:xfrm>
          <a:prstGeom prst="rect">
            <a:avLst/>
          </a:prstGeom>
          <a:noFill/>
          <a:ln>
            <a:noFill/>
          </a:ln>
        </p:spPr>
        <p:txBody>
          <a:bodyPr anchorCtr="0" anchor="t" bIns="45700" lIns="91425" spcFirstLastPara="1" rIns="91425" wrap="square" tIns="45700">
            <a:normAutofit/>
          </a:bodyPr>
          <a:lstStyle>
            <a:lvl1pPr indent="-325755" lvl="0" marL="457200" algn="l">
              <a:lnSpc>
                <a:spcPct val="90000"/>
              </a:lnSpc>
              <a:spcBef>
                <a:spcPts val="1200"/>
              </a:spcBef>
              <a:spcAft>
                <a:spcPts val="0"/>
              </a:spcAft>
              <a:buSzPts val="1530"/>
              <a:buChar char="▪"/>
              <a:defRPr/>
            </a:lvl1pPr>
            <a:lvl2pPr indent="-325755" lvl="1" marL="914400" algn="l">
              <a:lnSpc>
                <a:spcPct val="90000"/>
              </a:lnSpc>
              <a:spcBef>
                <a:spcPts val="400"/>
              </a:spcBef>
              <a:spcAft>
                <a:spcPts val="0"/>
              </a:spcAft>
              <a:buSzPts val="1530"/>
              <a:buChar char="▪"/>
              <a:defRPr/>
            </a:lvl2pPr>
            <a:lvl3pPr indent="-325755" lvl="2" marL="1371600" algn="l">
              <a:lnSpc>
                <a:spcPct val="90000"/>
              </a:lnSpc>
              <a:spcBef>
                <a:spcPts val="400"/>
              </a:spcBef>
              <a:spcAft>
                <a:spcPts val="0"/>
              </a:spcAft>
              <a:buSzPts val="1530"/>
              <a:buChar char="▪"/>
              <a:defRPr/>
            </a:lvl3pPr>
            <a:lvl4pPr indent="-325755" lvl="3" marL="1828800" algn="l">
              <a:lnSpc>
                <a:spcPct val="90000"/>
              </a:lnSpc>
              <a:spcBef>
                <a:spcPts val="400"/>
              </a:spcBef>
              <a:spcAft>
                <a:spcPts val="0"/>
              </a:spcAft>
              <a:buSzPts val="1530"/>
              <a:buChar char="▪"/>
              <a:defRPr/>
            </a:lvl4pPr>
            <a:lvl5pPr indent="-325755" lvl="4" marL="2286000" algn="l">
              <a:lnSpc>
                <a:spcPct val="90000"/>
              </a:lnSpc>
              <a:spcBef>
                <a:spcPts val="400"/>
              </a:spcBef>
              <a:spcAft>
                <a:spcPts val="0"/>
              </a:spcAft>
              <a:buSzPts val="1530"/>
              <a:buChar char="▪"/>
              <a:defRPr/>
            </a:lvl5pPr>
            <a:lvl6pPr indent="-325755" lvl="5" marL="2743200" algn="l">
              <a:lnSpc>
                <a:spcPct val="90000"/>
              </a:lnSpc>
              <a:spcBef>
                <a:spcPts val="400"/>
              </a:spcBef>
              <a:spcAft>
                <a:spcPts val="0"/>
              </a:spcAft>
              <a:buSzPts val="1530"/>
              <a:buChar char="▪"/>
              <a:defRPr/>
            </a:lvl6pPr>
            <a:lvl7pPr indent="-325755" lvl="6" marL="3200400" algn="l">
              <a:lnSpc>
                <a:spcPct val="90000"/>
              </a:lnSpc>
              <a:spcBef>
                <a:spcPts val="400"/>
              </a:spcBef>
              <a:spcAft>
                <a:spcPts val="0"/>
              </a:spcAft>
              <a:buSzPts val="1530"/>
              <a:buChar char="▪"/>
              <a:defRPr/>
            </a:lvl7pPr>
            <a:lvl8pPr indent="-325755" lvl="7" marL="3657600" algn="l">
              <a:lnSpc>
                <a:spcPct val="90000"/>
              </a:lnSpc>
              <a:spcBef>
                <a:spcPts val="400"/>
              </a:spcBef>
              <a:spcAft>
                <a:spcPts val="0"/>
              </a:spcAft>
              <a:buSzPts val="1530"/>
              <a:buChar char="▪"/>
              <a:defRPr/>
            </a:lvl8pPr>
            <a:lvl9pPr indent="-325755" lvl="8" marL="4114800" algn="l">
              <a:lnSpc>
                <a:spcPct val="90000"/>
              </a:lnSpc>
              <a:spcBef>
                <a:spcPts val="400"/>
              </a:spcBef>
              <a:spcAft>
                <a:spcPts val="200"/>
              </a:spcAft>
              <a:buSzPts val="1530"/>
              <a:buChar char="▪"/>
              <a:defRPr/>
            </a:lvl9pPr>
          </a:lstStyle>
          <a:p/>
        </p:txBody>
      </p:sp>
      <p:sp>
        <p:nvSpPr>
          <p:cNvPr id="33" name="Google Shape;33;p3"/>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3"/>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3"/>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36" name="Shape 36"/>
        <p:cNvGrpSpPr/>
        <p:nvPr/>
      </p:nvGrpSpPr>
      <p:grpSpPr>
        <a:xfrm>
          <a:off x="0" y="0"/>
          <a:ext cx="0" cy="0"/>
          <a:chOff x="0" y="0"/>
          <a:chExt cx="0" cy="0"/>
        </a:xfrm>
      </p:grpSpPr>
      <p:sp>
        <p:nvSpPr>
          <p:cNvPr id="37" name="Google Shape;37;p4"/>
          <p:cNvSpPr/>
          <p:nvPr/>
        </p:nvSpPr>
        <p:spPr>
          <a:xfrm>
            <a:off x="0" y="4917989"/>
            <a:ext cx="12192000" cy="1940010"/>
          </a:xfrm>
          <a:prstGeom prst="rect">
            <a:avLst/>
          </a:prstGeom>
          <a:blipFill rotWithShape="1">
            <a:blip r:embed="rId2">
              <a:alphaModFix amt="85000"/>
            </a:blip>
            <a:tile algn="ctr" flip="xy" tx="0" sx="92000" ty="-704850" sy="89000"/>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Rockwell"/>
              <a:ea typeface="Rockwell"/>
              <a:cs typeface="Rockwell"/>
              <a:sym typeface="Rockwell"/>
            </a:endParaRPr>
          </a:p>
        </p:txBody>
      </p:sp>
      <p:sp>
        <p:nvSpPr>
          <p:cNvPr id="38" name="Google Shape;38;p4"/>
          <p:cNvSpPr txBox="1"/>
          <p:nvPr>
            <p:ph type="title"/>
          </p:nvPr>
        </p:nvSpPr>
        <p:spPr>
          <a:xfrm>
            <a:off x="2167128" y="1225296"/>
            <a:ext cx="9281160" cy="3520440"/>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SzPts val="8000"/>
              <a:buFont typeface="Rockwell"/>
              <a:buNone/>
              <a:defRPr b="0" sz="8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4"/>
          <p:cNvSpPr txBox="1"/>
          <p:nvPr>
            <p:ph idx="1" type="body"/>
          </p:nvPr>
        </p:nvSpPr>
        <p:spPr>
          <a:xfrm>
            <a:off x="2165774" y="5020056"/>
            <a:ext cx="9052560" cy="1066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200"/>
              </a:spcBef>
              <a:spcAft>
                <a:spcPts val="0"/>
              </a:spcAft>
              <a:buSzPts val="1700"/>
              <a:buNone/>
              <a:defRPr sz="2000">
                <a:solidFill>
                  <a:schemeClr val="dk1"/>
                </a:solidFill>
              </a:defRPr>
            </a:lvl1pPr>
            <a:lvl2pPr indent="-228600" lvl="1" marL="914400" algn="l">
              <a:lnSpc>
                <a:spcPct val="90000"/>
              </a:lnSpc>
              <a:spcBef>
                <a:spcPts val="400"/>
              </a:spcBef>
              <a:spcAft>
                <a:spcPts val="0"/>
              </a:spcAft>
              <a:buSzPts val="1530"/>
              <a:buNone/>
              <a:defRPr sz="1800">
                <a:solidFill>
                  <a:srgbClr val="888888"/>
                </a:solidFill>
              </a:defRPr>
            </a:lvl2pPr>
            <a:lvl3pPr indent="-228600" lvl="2" marL="1371600" algn="l">
              <a:lnSpc>
                <a:spcPct val="90000"/>
              </a:lnSpc>
              <a:spcBef>
                <a:spcPts val="400"/>
              </a:spcBef>
              <a:spcAft>
                <a:spcPts val="0"/>
              </a:spcAft>
              <a:buSzPts val="1360"/>
              <a:buNone/>
              <a:defRPr sz="1600">
                <a:solidFill>
                  <a:srgbClr val="888888"/>
                </a:solidFill>
              </a:defRPr>
            </a:lvl3pPr>
            <a:lvl4pPr indent="-228600" lvl="3" marL="1828800" algn="l">
              <a:lnSpc>
                <a:spcPct val="90000"/>
              </a:lnSpc>
              <a:spcBef>
                <a:spcPts val="400"/>
              </a:spcBef>
              <a:spcAft>
                <a:spcPts val="0"/>
              </a:spcAft>
              <a:buSzPts val="1190"/>
              <a:buNone/>
              <a:defRPr sz="1400">
                <a:solidFill>
                  <a:srgbClr val="888888"/>
                </a:solidFill>
              </a:defRPr>
            </a:lvl4pPr>
            <a:lvl5pPr indent="-228600" lvl="4" marL="2286000" algn="l">
              <a:lnSpc>
                <a:spcPct val="90000"/>
              </a:lnSpc>
              <a:spcBef>
                <a:spcPts val="400"/>
              </a:spcBef>
              <a:spcAft>
                <a:spcPts val="0"/>
              </a:spcAft>
              <a:buSzPts val="1190"/>
              <a:buNone/>
              <a:defRPr sz="1400">
                <a:solidFill>
                  <a:srgbClr val="888888"/>
                </a:solidFill>
              </a:defRPr>
            </a:lvl5pPr>
            <a:lvl6pPr indent="-228600" lvl="5" marL="2743200" algn="l">
              <a:lnSpc>
                <a:spcPct val="90000"/>
              </a:lnSpc>
              <a:spcBef>
                <a:spcPts val="400"/>
              </a:spcBef>
              <a:spcAft>
                <a:spcPts val="0"/>
              </a:spcAft>
              <a:buSzPts val="1190"/>
              <a:buNone/>
              <a:defRPr sz="1400">
                <a:solidFill>
                  <a:srgbClr val="888888"/>
                </a:solidFill>
              </a:defRPr>
            </a:lvl6pPr>
            <a:lvl7pPr indent="-228600" lvl="6" marL="3200400" algn="l">
              <a:lnSpc>
                <a:spcPct val="90000"/>
              </a:lnSpc>
              <a:spcBef>
                <a:spcPts val="400"/>
              </a:spcBef>
              <a:spcAft>
                <a:spcPts val="0"/>
              </a:spcAft>
              <a:buSzPts val="1190"/>
              <a:buNone/>
              <a:defRPr sz="1400">
                <a:solidFill>
                  <a:srgbClr val="888888"/>
                </a:solidFill>
              </a:defRPr>
            </a:lvl7pPr>
            <a:lvl8pPr indent="-228600" lvl="7" marL="3657600" algn="l">
              <a:lnSpc>
                <a:spcPct val="90000"/>
              </a:lnSpc>
              <a:spcBef>
                <a:spcPts val="400"/>
              </a:spcBef>
              <a:spcAft>
                <a:spcPts val="0"/>
              </a:spcAft>
              <a:buSzPts val="1190"/>
              <a:buNone/>
              <a:defRPr sz="1400">
                <a:solidFill>
                  <a:srgbClr val="888888"/>
                </a:solidFill>
              </a:defRPr>
            </a:lvl8pPr>
            <a:lvl9pPr indent="-228600" lvl="8" marL="4114800" algn="l">
              <a:lnSpc>
                <a:spcPct val="90000"/>
              </a:lnSpc>
              <a:spcBef>
                <a:spcPts val="400"/>
              </a:spcBef>
              <a:spcAft>
                <a:spcPts val="200"/>
              </a:spcAft>
              <a:buSzPts val="1190"/>
              <a:buNone/>
              <a:defRPr sz="1400">
                <a:solidFill>
                  <a:srgbClr val="888888"/>
                </a:solidFill>
              </a:defRPr>
            </a:lvl9pPr>
          </a:lstStyle>
          <a:p/>
        </p:txBody>
      </p:sp>
      <p:sp>
        <p:nvSpPr>
          <p:cNvPr id="40" name="Google Shape;40;p4"/>
          <p:cNvSpPr txBox="1"/>
          <p:nvPr>
            <p:ph idx="10" type="dt"/>
          </p:nvPr>
        </p:nvSpPr>
        <p:spPr>
          <a:xfrm>
            <a:off x="8593667" y="6272784"/>
            <a:ext cx="264430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4"/>
          <p:cNvSpPr txBox="1"/>
          <p:nvPr>
            <p:ph idx="11" type="ftr"/>
          </p:nvPr>
        </p:nvSpPr>
        <p:spPr>
          <a:xfrm>
            <a:off x="2182708"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grpSp>
        <p:nvGrpSpPr>
          <p:cNvPr id="42" name="Google Shape;42;p4"/>
          <p:cNvGrpSpPr/>
          <p:nvPr/>
        </p:nvGrpSpPr>
        <p:grpSpPr>
          <a:xfrm>
            <a:off x="897399" y="2325848"/>
            <a:ext cx="1080904" cy="1080902"/>
            <a:chOff x="9685338" y="4460675"/>
            <a:chExt cx="1080904" cy="1080902"/>
          </a:xfrm>
        </p:grpSpPr>
        <p:sp>
          <p:nvSpPr>
            <p:cNvPr id="43" name="Google Shape;43;p4"/>
            <p:cNvSpPr/>
            <p:nvPr/>
          </p:nvSpPr>
          <p:spPr>
            <a:xfrm>
              <a:off x="9685338" y="4460675"/>
              <a:ext cx="1080904" cy="1080902"/>
            </a:xfrm>
            <a:prstGeom prst="ellipse">
              <a:avLst/>
            </a:prstGeom>
            <a:blipFill rotWithShape="1">
              <a:blip r:embed="rId3">
                <a:alphaModFix/>
              </a:blip>
              <a:tile algn="tl" flip="none" tx="0" sx="85000" ty="0" sy="85000"/>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ckwell"/>
                <a:ea typeface="Rockwell"/>
                <a:cs typeface="Rockwell"/>
                <a:sym typeface="Rockwell"/>
              </a:endParaRPr>
            </a:p>
          </p:txBody>
        </p:sp>
        <p:sp>
          <p:nvSpPr>
            <p:cNvPr id="44" name="Google Shape;44;p4"/>
            <p:cNvSpPr/>
            <p:nvPr/>
          </p:nvSpPr>
          <p:spPr>
            <a:xfrm>
              <a:off x="9793429" y="4568765"/>
              <a:ext cx="864723" cy="864722"/>
            </a:xfrm>
            <a:prstGeom prst="ellipse">
              <a:avLst/>
            </a:prstGeom>
            <a:noFill/>
            <a:ln cap="flat" cmpd="sng" w="25400">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ckwell"/>
                <a:ea typeface="Rockwell"/>
                <a:cs typeface="Rockwell"/>
                <a:sym typeface="Rockwell"/>
              </a:endParaRPr>
            </a:p>
          </p:txBody>
        </p:sp>
      </p:grpSp>
      <p:sp>
        <p:nvSpPr>
          <p:cNvPr id="45" name="Google Shape;45;p4"/>
          <p:cNvSpPr txBox="1"/>
          <p:nvPr>
            <p:ph idx="12" type="sldNum"/>
          </p:nvPr>
        </p:nvSpPr>
        <p:spPr>
          <a:xfrm>
            <a:off x="843702" y="2506133"/>
            <a:ext cx="1188298" cy="720332"/>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b="1" sz="2800">
                <a:solidFill>
                  <a:srgbClr val="FFFFFF"/>
                </a:solidFill>
                <a:latin typeface="Rockwell"/>
                <a:ea typeface="Rockwell"/>
                <a:cs typeface="Rockwell"/>
                <a:sym typeface="Rockwell"/>
              </a:defRPr>
            </a:lvl1pPr>
            <a:lvl2pPr indent="0" lvl="1" marL="0" algn="ctr">
              <a:spcBef>
                <a:spcPts val="0"/>
              </a:spcBef>
              <a:buNone/>
              <a:defRPr b="1" sz="2800">
                <a:solidFill>
                  <a:srgbClr val="FFFFFF"/>
                </a:solidFill>
                <a:latin typeface="Rockwell"/>
                <a:ea typeface="Rockwell"/>
                <a:cs typeface="Rockwell"/>
                <a:sym typeface="Rockwell"/>
              </a:defRPr>
            </a:lvl2pPr>
            <a:lvl3pPr indent="0" lvl="2" marL="0" algn="ctr">
              <a:spcBef>
                <a:spcPts val="0"/>
              </a:spcBef>
              <a:buNone/>
              <a:defRPr b="1" sz="2800">
                <a:solidFill>
                  <a:srgbClr val="FFFFFF"/>
                </a:solidFill>
                <a:latin typeface="Rockwell"/>
                <a:ea typeface="Rockwell"/>
                <a:cs typeface="Rockwell"/>
                <a:sym typeface="Rockwell"/>
              </a:defRPr>
            </a:lvl3pPr>
            <a:lvl4pPr indent="0" lvl="3" marL="0" algn="ctr">
              <a:spcBef>
                <a:spcPts val="0"/>
              </a:spcBef>
              <a:buNone/>
              <a:defRPr b="1" sz="2800">
                <a:solidFill>
                  <a:srgbClr val="FFFFFF"/>
                </a:solidFill>
                <a:latin typeface="Rockwell"/>
                <a:ea typeface="Rockwell"/>
                <a:cs typeface="Rockwell"/>
                <a:sym typeface="Rockwell"/>
              </a:defRPr>
            </a:lvl4pPr>
            <a:lvl5pPr indent="0" lvl="4" marL="0" algn="ctr">
              <a:spcBef>
                <a:spcPts val="0"/>
              </a:spcBef>
              <a:buNone/>
              <a:defRPr b="1" sz="2800">
                <a:solidFill>
                  <a:srgbClr val="FFFFFF"/>
                </a:solidFill>
                <a:latin typeface="Rockwell"/>
                <a:ea typeface="Rockwell"/>
                <a:cs typeface="Rockwell"/>
                <a:sym typeface="Rockwell"/>
              </a:defRPr>
            </a:lvl5pPr>
            <a:lvl6pPr indent="0" lvl="5" marL="0" algn="ctr">
              <a:spcBef>
                <a:spcPts val="0"/>
              </a:spcBef>
              <a:buNone/>
              <a:defRPr b="1" sz="2800">
                <a:solidFill>
                  <a:srgbClr val="FFFFFF"/>
                </a:solidFill>
                <a:latin typeface="Rockwell"/>
                <a:ea typeface="Rockwell"/>
                <a:cs typeface="Rockwell"/>
                <a:sym typeface="Rockwell"/>
              </a:defRPr>
            </a:lvl6pPr>
            <a:lvl7pPr indent="0" lvl="6" marL="0" algn="ctr">
              <a:spcBef>
                <a:spcPts val="0"/>
              </a:spcBef>
              <a:buNone/>
              <a:defRPr b="1" sz="2800">
                <a:solidFill>
                  <a:srgbClr val="FFFFFF"/>
                </a:solidFill>
                <a:latin typeface="Rockwell"/>
                <a:ea typeface="Rockwell"/>
                <a:cs typeface="Rockwell"/>
                <a:sym typeface="Rockwell"/>
              </a:defRPr>
            </a:lvl7pPr>
            <a:lvl8pPr indent="0" lvl="7" marL="0" algn="ctr">
              <a:spcBef>
                <a:spcPts val="0"/>
              </a:spcBef>
              <a:buNone/>
              <a:defRPr b="1" sz="2800">
                <a:solidFill>
                  <a:srgbClr val="FFFFFF"/>
                </a:solidFill>
                <a:latin typeface="Rockwell"/>
                <a:ea typeface="Rockwell"/>
                <a:cs typeface="Rockwell"/>
                <a:sym typeface="Rockwell"/>
              </a:defRPr>
            </a:lvl8pPr>
            <a:lvl9pPr indent="0" lvl="8" marL="0" algn="ctr">
              <a:spcBef>
                <a:spcPts val="0"/>
              </a:spcBef>
              <a:buNone/>
              <a:defRPr b="1" sz="2800">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6" name="Shape 46"/>
        <p:cNvGrpSpPr/>
        <p:nvPr/>
      </p:nvGrpSpPr>
      <p:grpSpPr>
        <a:xfrm>
          <a:off x="0" y="0"/>
          <a:ext cx="0" cy="0"/>
          <a:chOff x="0" y="0"/>
          <a:chExt cx="0" cy="0"/>
        </a:xfrm>
      </p:grpSpPr>
      <p:sp>
        <p:nvSpPr>
          <p:cNvPr id="47" name="Google Shape;47;p5"/>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5"/>
          <p:cNvSpPr txBox="1"/>
          <p:nvPr>
            <p:ph idx="1" type="body"/>
          </p:nvPr>
        </p:nvSpPr>
        <p:spPr>
          <a:xfrm>
            <a:off x="1069848" y="2194560"/>
            <a:ext cx="4754880" cy="3977640"/>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14960" lvl="5" marL="2743200" algn="l">
              <a:lnSpc>
                <a:spcPct val="90000"/>
              </a:lnSpc>
              <a:spcBef>
                <a:spcPts val="400"/>
              </a:spcBef>
              <a:spcAft>
                <a:spcPts val="0"/>
              </a:spcAft>
              <a:buSzPts val="1360"/>
              <a:buChar char="▪"/>
              <a:defRPr sz="1600"/>
            </a:lvl6pPr>
            <a:lvl7pPr indent="-314960" lvl="6" marL="3200400" algn="l">
              <a:lnSpc>
                <a:spcPct val="90000"/>
              </a:lnSpc>
              <a:spcBef>
                <a:spcPts val="400"/>
              </a:spcBef>
              <a:spcAft>
                <a:spcPts val="0"/>
              </a:spcAft>
              <a:buSzPts val="1360"/>
              <a:buChar char="▪"/>
              <a:defRPr sz="1600"/>
            </a:lvl7pPr>
            <a:lvl8pPr indent="-314960" lvl="7" marL="3657600" algn="l">
              <a:lnSpc>
                <a:spcPct val="90000"/>
              </a:lnSpc>
              <a:spcBef>
                <a:spcPts val="400"/>
              </a:spcBef>
              <a:spcAft>
                <a:spcPts val="0"/>
              </a:spcAft>
              <a:buSzPts val="1360"/>
              <a:buChar char="▪"/>
              <a:defRPr sz="1600"/>
            </a:lvl8pPr>
            <a:lvl9pPr indent="-314960" lvl="8" marL="4114800" algn="l">
              <a:lnSpc>
                <a:spcPct val="90000"/>
              </a:lnSpc>
              <a:spcBef>
                <a:spcPts val="400"/>
              </a:spcBef>
              <a:spcAft>
                <a:spcPts val="200"/>
              </a:spcAft>
              <a:buSzPts val="1360"/>
              <a:buChar char="▪"/>
              <a:defRPr sz="1600"/>
            </a:lvl9pPr>
          </a:lstStyle>
          <a:p/>
        </p:txBody>
      </p:sp>
      <p:sp>
        <p:nvSpPr>
          <p:cNvPr id="49" name="Google Shape;49;p5"/>
          <p:cNvSpPr txBox="1"/>
          <p:nvPr>
            <p:ph idx="2" type="body"/>
          </p:nvPr>
        </p:nvSpPr>
        <p:spPr>
          <a:xfrm>
            <a:off x="6364224" y="2194560"/>
            <a:ext cx="4754880" cy="3977640"/>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14960" lvl="5" marL="2743200" algn="l">
              <a:lnSpc>
                <a:spcPct val="90000"/>
              </a:lnSpc>
              <a:spcBef>
                <a:spcPts val="400"/>
              </a:spcBef>
              <a:spcAft>
                <a:spcPts val="0"/>
              </a:spcAft>
              <a:buSzPts val="1360"/>
              <a:buChar char="▪"/>
              <a:defRPr sz="1600"/>
            </a:lvl6pPr>
            <a:lvl7pPr indent="-314960" lvl="6" marL="3200400" algn="l">
              <a:lnSpc>
                <a:spcPct val="90000"/>
              </a:lnSpc>
              <a:spcBef>
                <a:spcPts val="400"/>
              </a:spcBef>
              <a:spcAft>
                <a:spcPts val="0"/>
              </a:spcAft>
              <a:buSzPts val="1360"/>
              <a:buChar char="▪"/>
              <a:defRPr sz="1600"/>
            </a:lvl7pPr>
            <a:lvl8pPr indent="-314960" lvl="7" marL="3657600" algn="l">
              <a:lnSpc>
                <a:spcPct val="90000"/>
              </a:lnSpc>
              <a:spcBef>
                <a:spcPts val="400"/>
              </a:spcBef>
              <a:spcAft>
                <a:spcPts val="0"/>
              </a:spcAft>
              <a:buSzPts val="1360"/>
              <a:buChar char="▪"/>
              <a:defRPr sz="1600"/>
            </a:lvl8pPr>
            <a:lvl9pPr indent="-314960" lvl="8" marL="4114800" algn="l">
              <a:lnSpc>
                <a:spcPct val="90000"/>
              </a:lnSpc>
              <a:spcBef>
                <a:spcPts val="400"/>
              </a:spcBef>
              <a:spcAft>
                <a:spcPts val="200"/>
              </a:spcAft>
              <a:buSzPts val="1360"/>
              <a:buChar char="▪"/>
              <a:defRPr sz="1600"/>
            </a:lvl9pPr>
          </a:lstStyle>
          <a:p/>
        </p:txBody>
      </p:sp>
      <p:sp>
        <p:nvSpPr>
          <p:cNvPr id="50" name="Google Shape;50;p5"/>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5"/>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5"/>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3" name="Shape 53"/>
        <p:cNvGrpSpPr/>
        <p:nvPr/>
      </p:nvGrpSpPr>
      <p:grpSpPr>
        <a:xfrm>
          <a:off x="0" y="0"/>
          <a:ext cx="0" cy="0"/>
          <a:chOff x="0" y="0"/>
          <a:chExt cx="0" cy="0"/>
        </a:xfrm>
      </p:grpSpPr>
      <p:sp>
        <p:nvSpPr>
          <p:cNvPr id="54" name="Google Shape;54;p6"/>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6"/>
          <p:cNvSpPr txBox="1"/>
          <p:nvPr>
            <p:ph idx="1" type="body"/>
          </p:nvPr>
        </p:nvSpPr>
        <p:spPr>
          <a:xfrm>
            <a:off x="1066800" y="2048256"/>
            <a:ext cx="4754880" cy="64008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200"/>
              </a:spcBef>
              <a:spcAft>
                <a:spcPts val="0"/>
              </a:spcAft>
              <a:buSzPts val="1700"/>
              <a:buNone/>
              <a:defRPr b="1" sz="2000">
                <a:solidFill>
                  <a:srgbClr val="9E3611"/>
                </a:solidFill>
              </a:defRPr>
            </a:lvl1pPr>
            <a:lvl2pPr indent="-228600" lvl="1" marL="914400" algn="l">
              <a:lnSpc>
                <a:spcPct val="90000"/>
              </a:lnSpc>
              <a:spcBef>
                <a:spcPts val="400"/>
              </a:spcBef>
              <a:spcAft>
                <a:spcPts val="0"/>
              </a:spcAft>
              <a:buSzPts val="1700"/>
              <a:buNone/>
              <a:defRPr b="1" sz="2000"/>
            </a:lvl2pPr>
            <a:lvl3pPr indent="-228600" lvl="2" marL="1371600" algn="l">
              <a:lnSpc>
                <a:spcPct val="90000"/>
              </a:lnSpc>
              <a:spcBef>
                <a:spcPts val="400"/>
              </a:spcBef>
              <a:spcAft>
                <a:spcPts val="0"/>
              </a:spcAft>
              <a:buSzPts val="1530"/>
              <a:buNone/>
              <a:defRPr b="1" sz="1800"/>
            </a:lvl3pPr>
            <a:lvl4pPr indent="-228600" lvl="3" marL="1828800" algn="l">
              <a:lnSpc>
                <a:spcPct val="90000"/>
              </a:lnSpc>
              <a:spcBef>
                <a:spcPts val="400"/>
              </a:spcBef>
              <a:spcAft>
                <a:spcPts val="0"/>
              </a:spcAft>
              <a:buSzPts val="1360"/>
              <a:buNone/>
              <a:defRPr b="1" sz="1600"/>
            </a:lvl4pPr>
            <a:lvl5pPr indent="-228600" lvl="4" marL="2286000" algn="l">
              <a:lnSpc>
                <a:spcPct val="90000"/>
              </a:lnSpc>
              <a:spcBef>
                <a:spcPts val="400"/>
              </a:spcBef>
              <a:spcAft>
                <a:spcPts val="0"/>
              </a:spcAft>
              <a:buSzPts val="1360"/>
              <a:buNone/>
              <a:defRPr b="1" sz="1600"/>
            </a:lvl5pPr>
            <a:lvl6pPr indent="-228600" lvl="5" marL="2743200" algn="l">
              <a:lnSpc>
                <a:spcPct val="90000"/>
              </a:lnSpc>
              <a:spcBef>
                <a:spcPts val="400"/>
              </a:spcBef>
              <a:spcAft>
                <a:spcPts val="0"/>
              </a:spcAft>
              <a:buSzPts val="1360"/>
              <a:buNone/>
              <a:defRPr b="1" sz="1600"/>
            </a:lvl6pPr>
            <a:lvl7pPr indent="-228600" lvl="6" marL="3200400" algn="l">
              <a:lnSpc>
                <a:spcPct val="90000"/>
              </a:lnSpc>
              <a:spcBef>
                <a:spcPts val="400"/>
              </a:spcBef>
              <a:spcAft>
                <a:spcPts val="0"/>
              </a:spcAft>
              <a:buSzPts val="1360"/>
              <a:buNone/>
              <a:defRPr b="1" sz="1600"/>
            </a:lvl7pPr>
            <a:lvl8pPr indent="-228600" lvl="7" marL="3657600" algn="l">
              <a:lnSpc>
                <a:spcPct val="90000"/>
              </a:lnSpc>
              <a:spcBef>
                <a:spcPts val="400"/>
              </a:spcBef>
              <a:spcAft>
                <a:spcPts val="0"/>
              </a:spcAft>
              <a:buSzPts val="1360"/>
              <a:buNone/>
              <a:defRPr b="1" sz="1600"/>
            </a:lvl8pPr>
            <a:lvl9pPr indent="-228600" lvl="8" marL="4114800" algn="l">
              <a:lnSpc>
                <a:spcPct val="90000"/>
              </a:lnSpc>
              <a:spcBef>
                <a:spcPts val="400"/>
              </a:spcBef>
              <a:spcAft>
                <a:spcPts val="200"/>
              </a:spcAft>
              <a:buSzPts val="1360"/>
              <a:buNone/>
              <a:defRPr b="1" sz="1600"/>
            </a:lvl9pPr>
          </a:lstStyle>
          <a:p/>
        </p:txBody>
      </p:sp>
      <p:sp>
        <p:nvSpPr>
          <p:cNvPr id="56" name="Google Shape;56;p6"/>
          <p:cNvSpPr txBox="1"/>
          <p:nvPr>
            <p:ph idx="2" type="body"/>
          </p:nvPr>
        </p:nvSpPr>
        <p:spPr>
          <a:xfrm>
            <a:off x="1069848" y="2743200"/>
            <a:ext cx="4754880" cy="3291840"/>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14960" lvl="5" marL="2743200" algn="l">
              <a:lnSpc>
                <a:spcPct val="90000"/>
              </a:lnSpc>
              <a:spcBef>
                <a:spcPts val="400"/>
              </a:spcBef>
              <a:spcAft>
                <a:spcPts val="0"/>
              </a:spcAft>
              <a:buSzPts val="1360"/>
              <a:buChar char="▪"/>
              <a:defRPr sz="1600"/>
            </a:lvl6pPr>
            <a:lvl7pPr indent="-314960" lvl="6" marL="3200400" algn="l">
              <a:lnSpc>
                <a:spcPct val="90000"/>
              </a:lnSpc>
              <a:spcBef>
                <a:spcPts val="400"/>
              </a:spcBef>
              <a:spcAft>
                <a:spcPts val="0"/>
              </a:spcAft>
              <a:buSzPts val="1360"/>
              <a:buChar char="▪"/>
              <a:defRPr sz="1600"/>
            </a:lvl7pPr>
            <a:lvl8pPr indent="-314960" lvl="7" marL="3657600" algn="l">
              <a:lnSpc>
                <a:spcPct val="90000"/>
              </a:lnSpc>
              <a:spcBef>
                <a:spcPts val="400"/>
              </a:spcBef>
              <a:spcAft>
                <a:spcPts val="0"/>
              </a:spcAft>
              <a:buSzPts val="1360"/>
              <a:buChar char="▪"/>
              <a:defRPr sz="1600"/>
            </a:lvl8pPr>
            <a:lvl9pPr indent="-314960" lvl="8" marL="4114800" algn="l">
              <a:lnSpc>
                <a:spcPct val="90000"/>
              </a:lnSpc>
              <a:spcBef>
                <a:spcPts val="400"/>
              </a:spcBef>
              <a:spcAft>
                <a:spcPts val="200"/>
              </a:spcAft>
              <a:buSzPts val="1360"/>
              <a:buChar char="▪"/>
              <a:defRPr sz="1600"/>
            </a:lvl9pPr>
          </a:lstStyle>
          <a:p/>
        </p:txBody>
      </p:sp>
      <p:sp>
        <p:nvSpPr>
          <p:cNvPr id="57" name="Google Shape;57;p6"/>
          <p:cNvSpPr txBox="1"/>
          <p:nvPr>
            <p:ph idx="3" type="body"/>
          </p:nvPr>
        </p:nvSpPr>
        <p:spPr>
          <a:xfrm>
            <a:off x="6364224" y="2048256"/>
            <a:ext cx="4754880" cy="64008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200"/>
              </a:spcBef>
              <a:spcAft>
                <a:spcPts val="0"/>
              </a:spcAft>
              <a:buSzPts val="1700"/>
              <a:buNone/>
              <a:defRPr b="1" sz="2000">
                <a:solidFill>
                  <a:srgbClr val="9E3611"/>
                </a:solidFill>
              </a:defRPr>
            </a:lvl1pPr>
            <a:lvl2pPr indent="-228600" lvl="1" marL="914400" algn="l">
              <a:lnSpc>
                <a:spcPct val="90000"/>
              </a:lnSpc>
              <a:spcBef>
                <a:spcPts val="400"/>
              </a:spcBef>
              <a:spcAft>
                <a:spcPts val="0"/>
              </a:spcAft>
              <a:buSzPts val="1700"/>
              <a:buNone/>
              <a:defRPr b="1" sz="2000"/>
            </a:lvl2pPr>
            <a:lvl3pPr indent="-228600" lvl="2" marL="1371600" algn="l">
              <a:lnSpc>
                <a:spcPct val="90000"/>
              </a:lnSpc>
              <a:spcBef>
                <a:spcPts val="400"/>
              </a:spcBef>
              <a:spcAft>
                <a:spcPts val="0"/>
              </a:spcAft>
              <a:buSzPts val="1530"/>
              <a:buNone/>
              <a:defRPr b="1" sz="1800"/>
            </a:lvl3pPr>
            <a:lvl4pPr indent="-228600" lvl="3" marL="1828800" algn="l">
              <a:lnSpc>
                <a:spcPct val="90000"/>
              </a:lnSpc>
              <a:spcBef>
                <a:spcPts val="400"/>
              </a:spcBef>
              <a:spcAft>
                <a:spcPts val="0"/>
              </a:spcAft>
              <a:buSzPts val="1360"/>
              <a:buNone/>
              <a:defRPr b="1" sz="1600"/>
            </a:lvl4pPr>
            <a:lvl5pPr indent="-228600" lvl="4" marL="2286000" algn="l">
              <a:lnSpc>
                <a:spcPct val="90000"/>
              </a:lnSpc>
              <a:spcBef>
                <a:spcPts val="400"/>
              </a:spcBef>
              <a:spcAft>
                <a:spcPts val="0"/>
              </a:spcAft>
              <a:buSzPts val="1360"/>
              <a:buNone/>
              <a:defRPr b="1" sz="1600"/>
            </a:lvl5pPr>
            <a:lvl6pPr indent="-228600" lvl="5" marL="2743200" algn="l">
              <a:lnSpc>
                <a:spcPct val="90000"/>
              </a:lnSpc>
              <a:spcBef>
                <a:spcPts val="400"/>
              </a:spcBef>
              <a:spcAft>
                <a:spcPts val="0"/>
              </a:spcAft>
              <a:buSzPts val="1360"/>
              <a:buNone/>
              <a:defRPr b="1" sz="1600"/>
            </a:lvl6pPr>
            <a:lvl7pPr indent="-228600" lvl="6" marL="3200400" algn="l">
              <a:lnSpc>
                <a:spcPct val="90000"/>
              </a:lnSpc>
              <a:spcBef>
                <a:spcPts val="400"/>
              </a:spcBef>
              <a:spcAft>
                <a:spcPts val="0"/>
              </a:spcAft>
              <a:buSzPts val="1360"/>
              <a:buNone/>
              <a:defRPr b="1" sz="1600"/>
            </a:lvl7pPr>
            <a:lvl8pPr indent="-228600" lvl="7" marL="3657600" algn="l">
              <a:lnSpc>
                <a:spcPct val="90000"/>
              </a:lnSpc>
              <a:spcBef>
                <a:spcPts val="400"/>
              </a:spcBef>
              <a:spcAft>
                <a:spcPts val="0"/>
              </a:spcAft>
              <a:buSzPts val="1360"/>
              <a:buNone/>
              <a:defRPr b="1" sz="1600"/>
            </a:lvl8pPr>
            <a:lvl9pPr indent="-228600" lvl="8" marL="4114800" algn="l">
              <a:lnSpc>
                <a:spcPct val="90000"/>
              </a:lnSpc>
              <a:spcBef>
                <a:spcPts val="400"/>
              </a:spcBef>
              <a:spcAft>
                <a:spcPts val="200"/>
              </a:spcAft>
              <a:buSzPts val="1360"/>
              <a:buNone/>
              <a:defRPr b="1" sz="1600"/>
            </a:lvl9pPr>
          </a:lstStyle>
          <a:p/>
        </p:txBody>
      </p:sp>
      <p:sp>
        <p:nvSpPr>
          <p:cNvPr id="58" name="Google Shape;58;p6"/>
          <p:cNvSpPr txBox="1"/>
          <p:nvPr>
            <p:ph idx="4" type="body"/>
          </p:nvPr>
        </p:nvSpPr>
        <p:spPr>
          <a:xfrm>
            <a:off x="6364224" y="2743200"/>
            <a:ext cx="4754880" cy="3291840"/>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14960" lvl="5" marL="2743200" algn="l">
              <a:lnSpc>
                <a:spcPct val="90000"/>
              </a:lnSpc>
              <a:spcBef>
                <a:spcPts val="400"/>
              </a:spcBef>
              <a:spcAft>
                <a:spcPts val="0"/>
              </a:spcAft>
              <a:buSzPts val="1360"/>
              <a:buChar char="▪"/>
              <a:defRPr sz="1600"/>
            </a:lvl6pPr>
            <a:lvl7pPr indent="-314960" lvl="6" marL="3200400" algn="l">
              <a:lnSpc>
                <a:spcPct val="90000"/>
              </a:lnSpc>
              <a:spcBef>
                <a:spcPts val="400"/>
              </a:spcBef>
              <a:spcAft>
                <a:spcPts val="0"/>
              </a:spcAft>
              <a:buSzPts val="1360"/>
              <a:buChar char="▪"/>
              <a:defRPr sz="1600"/>
            </a:lvl7pPr>
            <a:lvl8pPr indent="-314960" lvl="7" marL="3657600" algn="l">
              <a:lnSpc>
                <a:spcPct val="90000"/>
              </a:lnSpc>
              <a:spcBef>
                <a:spcPts val="400"/>
              </a:spcBef>
              <a:spcAft>
                <a:spcPts val="0"/>
              </a:spcAft>
              <a:buSzPts val="1360"/>
              <a:buChar char="▪"/>
              <a:defRPr sz="1600"/>
            </a:lvl8pPr>
            <a:lvl9pPr indent="-314960" lvl="8" marL="4114800" algn="l">
              <a:lnSpc>
                <a:spcPct val="90000"/>
              </a:lnSpc>
              <a:spcBef>
                <a:spcPts val="400"/>
              </a:spcBef>
              <a:spcAft>
                <a:spcPts val="200"/>
              </a:spcAft>
              <a:buSzPts val="1360"/>
              <a:buChar char="▪"/>
              <a:defRPr sz="1600"/>
            </a:lvl9pPr>
          </a:lstStyle>
          <a:p/>
        </p:txBody>
      </p:sp>
      <p:sp>
        <p:nvSpPr>
          <p:cNvPr id="59" name="Google Shape;59;p6"/>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6"/>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6"/>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2" name="Shape 62"/>
        <p:cNvGrpSpPr/>
        <p:nvPr/>
      </p:nvGrpSpPr>
      <p:grpSpPr>
        <a:xfrm>
          <a:off x="0" y="0"/>
          <a:ext cx="0" cy="0"/>
          <a:chOff x="0" y="0"/>
          <a:chExt cx="0" cy="0"/>
        </a:xfrm>
      </p:grpSpPr>
      <p:sp>
        <p:nvSpPr>
          <p:cNvPr id="63" name="Google Shape;63;p7"/>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7"/>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7"/>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7"/>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7" name="Shape 67"/>
        <p:cNvGrpSpPr/>
        <p:nvPr/>
      </p:nvGrpSpPr>
      <p:grpSpPr>
        <a:xfrm>
          <a:off x="0" y="0"/>
          <a:ext cx="0" cy="0"/>
          <a:chOff x="0" y="0"/>
          <a:chExt cx="0" cy="0"/>
        </a:xfrm>
      </p:grpSpPr>
      <p:sp>
        <p:nvSpPr>
          <p:cNvPr id="68" name="Google Shape;68;p8"/>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8"/>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8"/>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71" name="Shape 71"/>
        <p:cNvGrpSpPr/>
        <p:nvPr/>
      </p:nvGrpSpPr>
      <p:grpSpPr>
        <a:xfrm>
          <a:off x="0" y="0"/>
          <a:ext cx="0" cy="0"/>
          <a:chOff x="0" y="0"/>
          <a:chExt cx="0" cy="0"/>
        </a:xfrm>
      </p:grpSpPr>
      <p:sp>
        <p:nvSpPr>
          <p:cNvPr id="72" name="Google Shape;72;p9"/>
          <p:cNvSpPr/>
          <p:nvPr/>
        </p:nvSpPr>
        <p:spPr>
          <a:xfrm>
            <a:off x="8303740" y="0"/>
            <a:ext cx="3888259" cy="6857999"/>
          </a:xfrm>
          <a:prstGeom prst="rect">
            <a:avLst/>
          </a:prstGeom>
          <a:blipFill rotWithShape="1">
            <a:blip r:embed="rId2">
              <a:alphaModFix amt="60000"/>
            </a:blip>
            <a:tile algn="ctr" flip="xy" tx="0" sx="92000" ty="-704850" sy="89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9"/>
          <p:cNvSpPr txBox="1"/>
          <p:nvPr>
            <p:ph type="title"/>
          </p:nvPr>
        </p:nvSpPr>
        <p:spPr>
          <a:xfrm>
            <a:off x="8549640" y="685800"/>
            <a:ext cx="3200400" cy="17373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SzPts val="3200"/>
              <a:buFont typeface="Rockwell"/>
              <a:buNone/>
              <a:defRPr b="1"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9"/>
          <p:cNvSpPr txBox="1"/>
          <p:nvPr>
            <p:ph idx="1" type="body"/>
          </p:nvPr>
        </p:nvSpPr>
        <p:spPr>
          <a:xfrm>
            <a:off x="838200" y="685800"/>
            <a:ext cx="6711696" cy="5020056"/>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14960" lvl="5" marL="2743200" algn="l">
              <a:lnSpc>
                <a:spcPct val="90000"/>
              </a:lnSpc>
              <a:spcBef>
                <a:spcPts val="400"/>
              </a:spcBef>
              <a:spcAft>
                <a:spcPts val="0"/>
              </a:spcAft>
              <a:buSzPts val="1360"/>
              <a:buChar char="▪"/>
              <a:defRPr sz="1600"/>
            </a:lvl6pPr>
            <a:lvl7pPr indent="-314960" lvl="6" marL="3200400" algn="l">
              <a:lnSpc>
                <a:spcPct val="90000"/>
              </a:lnSpc>
              <a:spcBef>
                <a:spcPts val="400"/>
              </a:spcBef>
              <a:spcAft>
                <a:spcPts val="0"/>
              </a:spcAft>
              <a:buSzPts val="1360"/>
              <a:buChar char="▪"/>
              <a:defRPr sz="1600"/>
            </a:lvl7pPr>
            <a:lvl8pPr indent="-314960" lvl="7" marL="3657600" algn="l">
              <a:lnSpc>
                <a:spcPct val="90000"/>
              </a:lnSpc>
              <a:spcBef>
                <a:spcPts val="400"/>
              </a:spcBef>
              <a:spcAft>
                <a:spcPts val="0"/>
              </a:spcAft>
              <a:buSzPts val="1360"/>
              <a:buChar char="▪"/>
              <a:defRPr sz="1600"/>
            </a:lvl8pPr>
            <a:lvl9pPr indent="-314960" lvl="8" marL="4114800" algn="l">
              <a:lnSpc>
                <a:spcPct val="90000"/>
              </a:lnSpc>
              <a:spcBef>
                <a:spcPts val="400"/>
              </a:spcBef>
              <a:spcAft>
                <a:spcPts val="200"/>
              </a:spcAft>
              <a:buSzPts val="1360"/>
              <a:buChar char="▪"/>
              <a:defRPr sz="1600"/>
            </a:lvl9pPr>
          </a:lstStyle>
          <a:p/>
        </p:txBody>
      </p:sp>
      <p:sp>
        <p:nvSpPr>
          <p:cNvPr id="75" name="Google Shape;75;p9"/>
          <p:cNvSpPr txBox="1"/>
          <p:nvPr>
            <p:ph idx="2" type="body"/>
          </p:nvPr>
        </p:nvSpPr>
        <p:spPr>
          <a:xfrm>
            <a:off x="8549640" y="2423160"/>
            <a:ext cx="3200400" cy="329184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90"/>
              <a:buNone/>
              <a:defRPr sz="1400">
                <a:solidFill>
                  <a:srgbClr val="9E3611"/>
                </a:solidFill>
              </a:defRPr>
            </a:lvl1pPr>
            <a:lvl2pPr indent="-228600" lvl="1" marL="914400" algn="l">
              <a:lnSpc>
                <a:spcPct val="90000"/>
              </a:lnSpc>
              <a:spcBef>
                <a:spcPts val="400"/>
              </a:spcBef>
              <a:spcAft>
                <a:spcPts val="0"/>
              </a:spcAft>
              <a:buSzPts val="1020"/>
              <a:buNone/>
              <a:defRPr sz="1200"/>
            </a:lvl2pPr>
            <a:lvl3pPr indent="-228600" lvl="2" marL="1371600" algn="l">
              <a:lnSpc>
                <a:spcPct val="90000"/>
              </a:lnSpc>
              <a:spcBef>
                <a:spcPts val="400"/>
              </a:spcBef>
              <a:spcAft>
                <a:spcPts val="0"/>
              </a:spcAft>
              <a:buSzPts val="850"/>
              <a:buNone/>
              <a:defRPr sz="1000"/>
            </a:lvl3pPr>
            <a:lvl4pPr indent="-228600" lvl="3" marL="1828800" algn="l">
              <a:lnSpc>
                <a:spcPct val="90000"/>
              </a:lnSpc>
              <a:spcBef>
                <a:spcPts val="400"/>
              </a:spcBef>
              <a:spcAft>
                <a:spcPts val="0"/>
              </a:spcAft>
              <a:buSzPts val="765"/>
              <a:buNone/>
              <a:defRPr sz="900"/>
            </a:lvl4pPr>
            <a:lvl5pPr indent="-228600" lvl="4" marL="2286000" algn="l">
              <a:lnSpc>
                <a:spcPct val="90000"/>
              </a:lnSpc>
              <a:spcBef>
                <a:spcPts val="400"/>
              </a:spcBef>
              <a:spcAft>
                <a:spcPts val="0"/>
              </a:spcAft>
              <a:buSzPts val="765"/>
              <a:buNone/>
              <a:defRPr sz="900"/>
            </a:lvl5pPr>
            <a:lvl6pPr indent="-228600" lvl="5" marL="2743200" algn="l">
              <a:lnSpc>
                <a:spcPct val="90000"/>
              </a:lnSpc>
              <a:spcBef>
                <a:spcPts val="400"/>
              </a:spcBef>
              <a:spcAft>
                <a:spcPts val="0"/>
              </a:spcAft>
              <a:buSzPts val="765"/>
              <a:buNone/>
              <a:defRPr sz="900"/>
            </a:lvl6pPr>
            <a:lvl7pPr indent="-228600" lvl="6" marL="3200400" algn="l">
              <a:lnSpc>
                <a:spcPct val="90000"/>
              </a:lnSpc>
              <a:spcBef>
                <a:spcPts val="400"/>
              </a:spcBef>
              <a:spcAft>
                <a:spcPts val="0"/>
              </a:spcAft>
              <a:buSzPts val="765"/>
              <a:buNone/>
              <a:defRPr sz="900"/>
            </a:lvl7pPr>
            <a:lvl8pPr indent="-228600" lvl="7" marL="3657600" algn="l">
              <a:lnSpc>
                <a:spcPct val="90000"/>
              </a:lnSpc>
              <a:spcBef>
                <a:spcPts val="400"/>
              </a:spcBef>
              <a:spcAft>
                <a:spcPts val="0"/>
              </a:spcAft>
              <a:buSzPts val="765"/>
              <a:buNone/>
              <a:defRPr sz="900"/>
            </a:lvl8pPr>
            <a:lvl9pPr indent="-228600" lvl="8" marL="4114800" algn="l">
              <a:lnSpc>
                <a:spcPct val="90000"/>
              </a:lnSpc>
              <a:spcBef>
                <a:spcPts val="400"/>
              </a:spcBef>
              <a:spcAft>
                <a:spcPts val="200"/>
              </a:spcAft>
              <a:buSzPts val="765"/>
              <a:buNone/>
              <a:defRPr sz="900"/>
            </a:lvl9pPr>
          </a:lstStyle>
          <a:p/>
        </p:txBody>
      </p:sp>
      <p:sp>
        <p:nvSpPr>
          <p:cNvPr id="76" name="Google Shape;76;p9"/>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9"/>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grpSp>
        <p:nvGrpSpPr>
          <p:cNvPr id="78" name="Google Shape;78;p9"/>
          <p:cNvGrpSpPr/>
          <p:nvPr/>
        </p:nvGrpSpPr>
        <p:grpSpPr>
          <a:xfrm>
            <a:off x="11401725" y="6229681"/>
            <a:ext cx="457200" cy="457200"/>
            <a:chOff x="11361456" y="6195813"/>
            <a:chExt cx="548640" cy="548640"/>
          </a:xfrm>
        </p:grpSpPr>
        <p:sp>
          <p:nvSpPr>
            <p:cNvPr id="79" name="Google Shape;79;p9"/>
            <p:cNvSpPr/>
            <p:nvPr/>
          </p:nvSpPr>
          <p:spPr>
            <a:xfrm>
              <a:off x="11361456" y="6195813"/>
              <a:ext cx="548640" cy="548640"/>
            </a:xfrm>
            <a:prstGeom prst="ellipse">
              <a:avLst/>
            </a:prstGeom>
            <a:blipFill rotWithShape="1">
              <a:blip r:embed="rId3">
                <a:alphaModFix/>
              </a:blip>
              <a:tile algn="tl" flip="none" tx="50800" sx="85000" ty="0" sy="85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9"/>
            <p:cNvSpPr/>
            <p:nvPr/>
          </p:nvSpPr>
          <p:spPr>
            <a:xfrm>
              <a:off x="11396488" y="6230844"/>
              <a:ext cx="478576" cy="478578"/>
            </a:xfrm>
            <a:prstGeom prst="ellipse">
              <a:avLst/>
            </a:prstGeom>
            <a:no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1" name="Google Shape;81;p9"/>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82" name="Shape 82"/>
        <p:cNvGrpSpPr/>
        <p:nvPr/>
      </p:nvGrpSpPr>
      <p:grpSpPr>
        <a:xfrm>
          <a:off x="0" y="0"/>
          <a:ext cx="0" cy="0"/>
          <a:chOff x="0" y="0"/>
          <a:chExt cx="0" cy="0"/>
        </a:xfrm>
      </p:grpSpPr>
      <p:sp>
        <p:nvSpPr>
          <p:cNvPr id="83" name="Google Shape;83;p10"/>
          <p:cNvSpPr/>
          <p:nvPr/>
        </p:nvSpPr>
        <p:spPr>
          <a:xfrm>
            <a:off x="8303740" y="0"/>
            <a:ext cx="3888259" cy="6857999"/>
          </a:xfrm>
          <a:prstGeom prst="rect">
            <a:avLst/>
          </a:prstGeom>
          <a:blipFill rotWithShape="1">
            <a:blip r:embed="rId2">
              <a:alphaModFix amt="60000"/>
            </a:blip>
            <a:tile algn="ctr" flip="xy" tx="0" sx="92000" ty="-704850" sy="89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0"/>
          <p:cNvSpPr txBox="1"/>
          <p:nvPr>
            <p:ph type="title"/>
          </p:nvPr>
        </p:nvSpPr>
        <p:spPr>
          <a:xfrm>
            <a:off x="8549640" y="685800"/>
            <a:ext cx="3200400" cy="17373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SzPts val="3200"/>
              <a:buFont typeface="Rockwell"/>
              <a:buNone/>
              <a:defRPr b="1"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0"/>
          <p:cNvSpPr/>
          <p:nvPr>
            <p:ph idx="2" type="pic"/>
          </p:nvPr>
        </p:nvSpPr>
        <p:spPr>
          <a:xfrm>
            <a:off x="0" y="0"/>
            <a:ext cx="8303740" cy="6858000"/>
          </a:xfrm>
          <a:prstGeom prst="rect">
            <a:avLst/>
          </a:prstGeom>
          <a:solidFill>
            <a:srgbClr val="E1DFDF"/>
          </a:solidFill>
          <a:ln>
            <a:noFill/>
          </a:ln>
        </p:spPr>
      </p:sp>
      <p:sp>
        <p:nvSpPr>
          <p:cNvPr id="86" name="Google Shape;86;p10"/>
          <p:cNvSpPr txBox="1"/>
          <p:nvPr>
            <p:ph idx="1" type="body"/>
          </p:nvPr>
        </p:nvSpPr>
        <p:spPr>
          <a:xfrm>
            <a:off x="8549640" y="2423160"/>
            <a:ext cx="3200400" cy="329184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90"/>
              <a:buNone/>
              <a:defRPr sz="1400">
                <a:solidFill>
                  <a:srgbClr val="9E3611"/>
                </a:solidFill>
              </a:defRPr>
            </a:lvl1pPr>
            <a:lvl2pPr indent="-228600" lvl="1" marL="914400" algn="l">
              <a:lnSpc>
                <a:spcPct val="90000"/>
              </a:lnSpc>
              <a:spcBef>
                <a:spcPts val="400"/>
              </a:spcBef>
              <a:spcAft>
                <a:spcPts val="0"/>
              </a:spcAft>
              <a:buSzPts val="1020"/>
              <a:buNone/>
              <a:defRPr sz="1200"/>
            </a:lvl2pPr>
            <a:lvl3pPr indent="-228600" lvl="2" marL="1371600" algn="l">
              <a:lnSpc>
                <a:spcPct val="90000"/>
              </a:lnSpc>
              <a:spcBef>
                <a:spcPts val="400"/>
              </a:spcBef>
              <a:spcAft>
                <a:spcPts val="0"/>
              </a:spcAft>
              <a:buSzPts val="850"/>
              <a:buNone/>
              <a:defRPr sz="1000"/>
            </a:lvl3pPr>
            <a:lvl4pPr indent="-228600" lvl="3" marL="1828800" algn="l">
              <a:lnSpc>
                <a:spcPct val="90000"/>
              </a:lnSpc>
              <a:spcBef>
                <a:spcPts val="400"/>
              </a:spcBef>
              <a:spcAft>
                <a:spcPts val="0"/>
              </a:spcAft>
              <a:buSzPts val="765"/>
              <a:buNone/>
              <a:defRPr sz="900"/>
            </a:lvl4pPr>
            <a:lvl5pPr indent="-228600" lvl="4" marL="2286000" algn="l">
              <a:lnSpc>
                <a:spcPct val="90000"/>
              </a:lnSpc>
              <a:spcBef>
                <a:spcPts val="400"/>
              </a:spcBef>
              <a:spcAft>
                <a:spcPts val="0"/>
              </a:spcAft>
              <a:buSzPts val="765"/>
              <a:buNone/>
              <a:defRPr sz="900"/>
            </a:lvl5pPr>
            <a:lvl6pPr indent="-228600" lvl="5" marL="2743200" algn="l">
              <a:lnSpc>
                <a:spcPct val="90000"/>
              </a:lnSpc>
              <a:spcBef>
                <a:spcPts val="400"/>
              </a:spcBef>
              <a:spcAft>
                <a:spcPts val="0"/>
              </a:spcAft>
              <a:buSzPts val="765"/>
              <a:buNone/>
              <a:defRPr sz="900"/>
            </a:lvl6pPr>
            <a:lvl7pPr indent="-228600" lvl="6" marL="3200400" algn="l">
              <a:lnSpc>
                <a:spcPct val="90000"/>
              </a:lnSpc>
              <a:spcBef>
                <a:spcPts val="400"/>
              </a:spcBef>
              <a:spcAft>
                <a:spcPts val="0"/>
              </a:spcAft>
              <a:buSzPts val="765"/>
              <a:buNone/>
              <a:defRPr sz="900"/>
            </a:lvl7pPr>
            <a:lvl8pPr indent="-228600" lvl="7" marL="3657600" algn="l">
              <a:lnSpc>
                <a:spcPct val="90000"/>
              </a:lnSpc>
              <a:spcBef>
                <a:spcPts val="400"/>
              </a:spcBef>
              <a:spcAft>
                <a:spcPts val="0"/>
              </a:spcAft>
              <a:buSzPts val="765"/>
              <a:buNone/>
              <a:defRPr sz="900"/>
            </a:lvl8pPr>
            <a:lvl9pPr indent="-228600" lvl="8" marL="4114800" algn="l">
              <a:lnSpc>
                <a:spcPct val="90000"/>
              </a:lnSpc>
              <a:spcBef>
                <a:spcPts val="400"/>
              </a:spcBef>
              <a:spcAft>
                <a:spcPts val="200"/>
              </a:spcAft>
              <a:buSzPts val="765"/>
              <a:buNone/>
              <a:defRPr sz="900"/>
            </a:lvl9pPr>
          </a:lstStyle>
          <a:p/>
        </p:txBody>
      </p:sp>
      <p:sp>
        <p:nvSpPr>
          <p:cNvPr id="87" name="Google Shape;87;p10"/>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grpSp>
        <p:nvGrpSpPr>
          <p:cNvPr id="88" name="Google Shape;88;p10"/>
          <p:cNvGrpSpPr/>
          <p:nvPr/>
        </p:nvGrpSpPr>
        <p:grpSpPr>
          <a:xfrm>
            <a:off x="11401725" y="6229681"/>
            <a:ext cx="457200" cy="457200"/>
            <a:chOff x="11361456" y="6195813"/>
            <a:chExt cx="548640" cy="548640"/>
          </a:xfrm>
        </p:grpSpPr>
        <p:sp>
          <p:nvSpPr>
            <p:cNvPr id="89" name="Google Shape;89;p10"/>
            <p:cNvSpPr/>
            <p:nvPr/>
          </p:nvSpPr>
          <p:spPr>
            <a:xfrm>
              <a:off x="11361456" y="6195813"/>
              <a:ext cx="548640" cy="548640"/>
            </a:xfrm>
            <a:prstGeom prst="ellipse">
              <a:avLst/>
            </a:prstGeom>
            <a:blipFill rotWithShape="1">
              <a:blip r:embed="rId3">
                <a:alphaModFix/>
              </a:blip>
              <a:tile algn="tl" flip="none" tx="50800" sx="85000" ty="0" sy="85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0"/>
            <p:cNvSpPr/>
            <p:nvPr/>
          </p:nvSpPr>
          <p:spPr>
            <a:xfrm>
              <a:off x="11396488" y="6230844"/>
              <a:ext cx="478576" cy="478578"/>
            </a:xfrm>
            <a:prstGeom prst="ellipse">
              <a:avLst/>
            </a:prstGeom>
            <a:no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1" name="Google Shape;91;p10"/>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2" name="Shape 92"/>
        <p:cNvGrpSpPr/>
        <p:nvPr/>
      </p:nvGrpSpPr>
      <p:grpSpPr>
        <a:xfrm>
          <a:off x="0" y="0"/>
          <a:ext cx="0" cy="0"/>
          <a:chOff x="0" y="0"/>
          <a:chExt cx="0" cy="0"/>
        </a:xfrm>
      </p:grpSpPr>
      <p:sp>
        <p:nvSpPr>
          <p:cNvPr id="93" name="Google Shape;93;p11"/>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1"/>
          <p:cNvSpPr txBox="1"/>
          <p:nvPr>
            <p:ph idx="1" type="body"/>
          </p:nvPr>
        </p:nvSpPr>
        <p:spPr>
          <a:xfrm rot="5400000">
            <a:off x="4073652" y="-882396"/>
            <a:ext cx="4050792" cy="10058400"/>
          </a:xfrm>
          <a:prstGeom prst="rect">
            <a:avLst/>
          </a:prstGeom>
          <a:noFill/>
          <a:ln>
            <a:noFill/>
          </a:ln>
        </p:spPr>
        <p:txBody>
          <a:bodyPr anchorCtr="0" anchor="t" bIns="45700" lIns="91425" spcFirstLastPara="1" rIns="91425" wrap="square" tIns="45700">
            <a:normAutofit/>
          </a:bodyPr>
          <a:lstStyle>
            <a:lvl1pPr indent="-325755" lvl="0" marL="457200" algn="l">
              <a:lnSpc>
                <a:spcPct val="90000"/>
              </a:lnSpc>
              <a:spcBef>
                <a:spcPts val="1200"/>
              </a:spcBef>
              <a:spcAft>
                <a:spcPts val="0"/>
              </a:spcAft>
              <a:buSzPts val="1530"/>
              <a:buChar char="▪"/>
              <a:defRPr/>
            </a:lvl1pPr>
            <a:lvl2pPr indent="-325755" lvl="1" marL="914400" algn="l">
              <a:lnSpc>
                <a:spcPct val="90000"/>
              </a:lnSpc>
              <a:spcBef>
                <a:spcPts val="400"/>
              </a:spcBef>
              <a:spcAft>
                <a:spcPts val="0"/>
              </a:spcAft>
              <a:buSzPts val="1530"/>
              <a:buChar char="▪"/>
              <a:defRPr/>
            </a:lvl2pPr>
            <a:lvl3pPr indent="-325755" lvl="2" marL="1371600" algn="l">
              <a:lnSpc>
                <a:spcPct val="90000"/>
              </a:lnSpc>
              <a:spcBef>
                <a:spcPts val="400"/>
              </a:spcBef>
              <a:spcAft>
                <a:spcPts val="0"/>
              </a:spcAft>
              <a:buSzPts val="1530"/>
              <a:buChar char="▪"/>
              <a:defRPr/>
            </a:lvl3pPr>
            <a:lvl4pPr indent="-325755" lvl="3" marL="1828800" algn="l">
              <a:lnSpc>
                <a:spcPct val="90000"/>
              </a:lnSpc>
              <a:spcBef>
                <a:spcPts val="400"/>
              </a:spcBef>
              <a:spcAft>
                <a:spcPts val="0"/>
              </a:spcAft>
              <a:buSzPts val="1530"/>
              <a:buChar char="▪"/>
              <a:defRPr/>
            </a:lvl4pPr>
            <a:lvl5pPr indent="-325755" lvl="4" marL="2286000" algn="l">
              <a:lnSpc>
                <a:spcPct val="90000"/>
              </a:lnSpc>
              <a:spcBef>
                <a:spcPts val="400"/>
              </a:spcBef>
              <a:spcAft>
                <a:spcPts val="0"/>
              </a:spcAft>
              <a:buSzPts val="1530"/>
              <a:buChar char="▪"/>
              <a:defRPr/>
            </a:lvl5pPr>
            <a:lvl6pPr indent="-325755" lvl="5" marL="2743200" algn="l">
              <a:lnSpc>
                <a:spcPct val="90000"/>
              </a:lnSpc>
              <a:spcBef>
                <a:spcPts val="400"/>
              </a:spcBef>
              <a:spcAft>
                <a:spcPts val="0"/>
              </a:spcAft>
              <a:buSzPts val="1530"/>
              <a:buChar char="▪"/>
              <a:defRPr/>
            </a:lvl6pPr>
            <a:lvl7pPr indent="-325755" lvl="6" marL="3200400" algn="l">
              <a:lnSpc>
                <a:spcPct val="90000"/>
              </a:lnSpc>
              <a:spcBef>
                <a:spcPts val="400"/>
              </a:spcBef>
              <a:spcAft>
                <a:spcPts val="0"/>
              </a:spcAft>
              <a:buSzPts val="1530"/>
              <a:buChar char="▪"/>
              <a:defRPr/>
            </a:lvl7pPr>
            <a:lvl8pPr indent="-325755" lvl="7" marL="3657600" algn="l">
              <a:lnSpc>
                <a:spcPct val="90000"/>
              </a:lnSpc>
              <a:spcBef>
                <a:spcPts val="400"/>
              </a:spcBef>
              <a:spcAft>
                <a:spcPts val="0"/>
              </a:spcAft>
              <a:buSzPts val="1530"/>
              <a:buChar char="▪"/>
              <a:defRPr/>
            </a:lvl8pPr>
            <a:lvl9pPr indent="-325755" lvl="8" marL="4114800" algn="l">
              <a:lnSpc>
                <a:spcPct val="90000"/>
              </a:lnSpc>
              <a:spcBef>
                <a:spcPts val="400"/>
              </a:spcBef>
              <a:spcAft>
                <a:spcPts val="200"/>
              </a:spcAft>
              <a:buSzPts val="1530"/>
              <a:buChar char="▪"/>
              <a:defRPr/>
            </a:lvl9pPr>
          </a:lstStyle>
          <a:p/>
        </p:txBody>
      </p:sp>
      <p:sp>
        <p:nvSpPr>
          <p:cNvPr id="95" name="Google Shape;95;p11"/>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1"/>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11"/>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8" name="Shape 98"/>
        <p:cNvGrpSpPr/>
        <p:nvPr/>
      </p:nvGrpSpPr>
      <p:grpSpPr>
        <a:xfrm>
          <a:off x="0" y="0"/>
          <a:ext cx="0" cy="0"/>
          <a:chOff x="0" y="0"/>
          <a:chExt cx="0" cy="0"/>
        </a:xfrm>
      </p:grpSpPr>
      <p:sp>
        <p:nvSpPr>
          <p:cNvPr id="99" name="Google Shape;99;p12"/>
          <p:cNvSpPr txBox="1"/>
          <p:nvPr>
            <p:ph type="title"/>
          </p:nvPr>
        </p:nvSpPr>
        <p:spPr>
          <a:xfrm rot="5400000">
            <a:off x="7181850" y="2076450"/>
            <a:ext cx="5638800" cy="2552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 name="Google Shape;100;p12"/>
          <p:cNvSpPr txBox="1"/>
          <p:nvPr>
            <p:ph idx="1" type="body"/>
          </p:nvPr>
        </p:nvSpPr>
        <p:spPr>
          <a:xfrm rot="5400000">
            <a:off x="2000250" y="-400050"/>
            <a:ext cx="5638800" cy="7505700"/>
          </a:xfrm>
          <a:prstGeom prst="rect">
            <a:avLst/>
          </a:prstGeom>
          <a:noFill/>
          <a:ln>
            <a:noFill/>
          </a:ln>
        </p:spPr>
        <p:txBody>
          <a:bodyPr anchorCtr="0" anchor="t" bIns="45700" lIns="91425" spcFirstLastPara="1" rIns="91425" wrap="square" tIns="45700">
            <a:normAutofit/>
          </a:bodyPr>
          <a:lstStyle>
            <a:lvl1pPr indent="-325755" lvl="0" marL="457200" algn="l">
              <a:lnSpc>
                <a:spcPct val="90000"/>
              </a:lnSpc>
              <a:spcBef>
                <a:spcPts val="1200"/>
              </a:spcBef>
              <a:spcAft>
                <a:spcPts val="0"/>
              </a:spcAft>
              <a:buSzPts val="1530"/>
              <a:buChar char="▪"/>
              <a:defRPr/>
            </a:lvl1pPr>
            <a:lvl2pPr indent="-325755" lvl="1" marL="914400" algn="l">
              <a:lnSpc>
                <a:spcPct val="90000"/>
              </a:lnSpc>
              <a:spcBef>
                <a:spcPts val="400"/>
              </a:spcBef>
              <a:spcAft>
                <a:spcPts val="0"/>
              </a:spcAft>
              <a:buSzPts val="1530"/>
              <a:buChar char="▪"/>
              <a:defRPr/>
            </a:lvl2pPr>
            <a:lvl3pPr indent="-325755" lvl="2" marL="1371600" algn="l">
              <a:lnSpc>
                <a:spcPct val="90000"/>
              </a:lnSpc>
              <a:spcBef>
                <a:spcPts val="400"/>
              </a:spcBef>
              <a:spcAft>
                <a:spcPts val="0"/>
              </a:spcAft>
              <a:buSzPts val="1530"/>
              <a:buChar char="▪"/>
              <a:defRPr/>
            </a:lvl3pPr>
            <a:lvl4pPr indent="-325755" lvl="3" marL="1828800" algn="l">
              <a:lnSpc>
                <a:spcPct val="90000"/>
              </a:lnSpc>
              <a:spcBef>
                <a:spcPts val="400"/>
              </a:spcBef>
              <a:spcAft>
                <a:spcPts val="0"/>
              </a:spcAft>
              <a:buSzPts val="1530"/>
              <a:buChar char="▪"/>
              <a:defRPr/>
            </a:lvl4pPr>
            <a:lvl5pPr indent="-325755" lvl="4" marL="2286000" algn="l">
              <a:lnSpc>
                <a:spcPct val="90000"/>
              </a:lnSpc>
              <a:spcBef>
                <a:spcPts val="400"/>
              </a:spcBef>
              <a:spcAft>
                <a:spcPts val="0"/>
              </a:spcAft>
              <a:buSzPts val="1530"/>
              <a:buChar char="▪"/>
              <a:defRPr/>
            </a:lvl5pPr>
            <a:lvl6pPr indent="-325755" lvl="5" marL="2743200" algn="l">
              <a:lnSpc>
                <a:spcPct val="90000"/>
              </a:lnSpc>
              <a:spcBef>
                <a:spcPts val="400"/>
              </a:spcBef>
              <a:spcAft>
                <a:spcPts val="0"/>
              </a:spcAft>
              <a:buSzPts val="1530"/>
              <a:buChar char="▪"/>
              <a:defRPr/>
            </a:lvl6pPr>
            <a:lvl7pPr indent="-325755" lvl="6" marL="3200400" algn="l">
              <a:lnSpc>
                <a:spcPct val="90000"/>
              </a:lnSpc>
              <a:spcBef>
                <a:spcPts val="400"/>
              </a:spcBef>
              <a:spcAft>
                <a:spcPts val="0"/>
              </a:spcAft>
              <a:buSzPts val="1530"/>
              <a:buChar char="▪"/>
              <a:defRPr/>
            </a:lvl7pPr>
            <a:lvl8pPr indent="-325755" lvl="7" marL="3657600" algn="l">
              <a:lnSpc>
                <a:spcPct val="90000"/>
              </a:lnSpc>
              <a:spcBef>
                <a:spcPts val="400"/>
              </a:spcBef>
              <a:spcAft>
                <a:spcPts val="0"/>
              </a:spcAft>
              <a:buSzPts val="1530"/>
              <a:buChar char="▪"/>
              <a:defRPr/>
            </a:lvl8pPr>
            <a:lvl9pPr indent="-325755" lvl="8" marL="4114800" algn="l">
              <a:lnSpc>
                <a:spcPct val="90000"/>
              </a:lnSpc>
              <a:spcBef>
                <a:spcPts val="400"/>
              </a:spcBef>
              <a:spcAft>
                <a:spcPts val="200"/>
              </a:spcAft>
              <a:buSzPts val="1530"/>
              <a:buChar char="▪"/>
              <a:defRPr/>
            </a:lvl9pPr>
          </a:lstStyle>
          <a:p/>
        </p:txBody>
      </p:sp>
      <p:sp>
        <p:nvSpPr>
          <p:cNvPr id="101" name="Google Shape;101;p12"/>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12"/>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12"/>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SzPts val="5400"/>
              <a:buFont typeface="Rockwell"/>
              <a:buNone/>
              <a:defRPr b="0" i="0" sz="5400" u="none" cap="none" strike="noStrike">
                <a:latin typeface="Rockwell"/>
                <a:ea typeface="Rockwell"/>
                <a:cs typeface="Rockwell"/>
                <a:sym typeface="Rockwe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1069848" y="2121408"/>
            <a:ext cx="10058400" cy="4050792"/>
          </a:xfrm>
          <a:prstGeom prst="rect">
            <a:avLst/>
          </a:prstGeom>
          <a:noFill/>
          <a:ln>
            <a:noFill/>
          </a:ln>
        </p:spPr>
        <p:txBody>
          <a:bodyPr anchorCtr="0" anchor="t" bIns="45700" lIns="91425" spcFirstLastPara="1" rIns="91425" wrap="square" tIns="45700">
            <a:normAutofit/>
          </a:bodyPr>
          <a:lstStyle>
            <a:lvl1pPr indent="-336550" lvl="0" marL="457200" marR="0" rtl="0" algn="l">
              <a:lnSpc>
                <a:spcPct val="90000"/>
              </a:lnSpc>
              <a:spcBef>
                <a:spcPts val="1200"/>
              </a:spcBef>
              <a:spcAft>
                <a:spcPts val="0"/>
              </a:spcAft>
              <a:buClr>
                <a:srgbClr val="9E3611"/>
              </a:buClr>
              <a:buSzPts val="1700"/>
              <a:buFont typeface="Noto Sans Symbols"/>
              <a:buChar char="▪"/>
              <a:defRPr b="0" i="0" sz="2000" u="none" cap="none" strike="noStrike">
                <a:solidFill>
                  <a:schemeClr val="dk1"/>
                </a:solidFill>
                <a:latin typeface="Rockwell"/>
                <a:ea typeface="Rockwell"/>
                <a:cs typeface="Rockwell"/>
                <a:sym typeface="Rockwell"/>
              </a:defRPr>
            </a:lvl1pPr>
            <a:lvl2pPr indent="-325755" lvl="1" marL="914400" marR="0" rtl="0" algn="l">
              <a:lnSpc>
                <a:spcPct val="90000"/>
              </a:lnSpc>
              <a:spcBef>
                <a:spcPts val="400"/>
              </a:spcBef>
              <a:spcAft>
                <a:spcPts val="0"/>
              </a:spcAft>
              <a:buClr>
                <a:srgbClr val="9E3611"/>
              </a:buClr>
              <a:buSzPts val="1530"/>
              <a:buFont typeface="Noto Sans Symbols"/>
              <a:buChar char="▪"/>
              <a:defRPr b="0" i="0" sz="1800" u="none" cap="none" strike="noStrike">
                <a:solidFill>
                  <a:schemeClr val="dk1"/>
                </a:solidFill>
                <a:latin typeface="Rockwell"/>
                <a:ea typeface="Rockwell"/>
                <a:cs typeface="Rockwell"/>
                <a:sym typeface="Rockwell"/>
              </a:defRPr>
            </a:lvl2pPr>
            <a:lvl3pPr indent="-314960" lvl="2" marL="13716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3pPr>
            <a:lvl4pPr indent="-314960" lvl="3" marL="18288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4pPr>
            <a:lvl5pPr indent="-314960" lvl="4" marL="22860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5pPr>
            <a:lvl6pPr indent="-314960" lvl="5" marL="27432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6pPr>
            <a:lvl7pPr indent="-314960" lvl="6" marL="32004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7pPr>
            <a:lvl8pPr indent="-314960" lvl="7" marL="36576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8pPr>
            <a:lvl9pPr indent="-314960" lvl="8" marL="4114800" marR="0" rtl="0" algn="l">
              <a:lnSpc>
                <a:spcPct val="90000"/>
              </a:lnSpc>
              <a:spcBef>
                <a:spcPts val="400"/>
              </a:spcBef>
              <a:spcAft>
                <a:spcPts val="20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9pPr>
          </a:lstStyle>
          <a:p/>
        </p:txBody>
      </p:sp>
      <p:sp>
        <p:nvSpPr>
          <p:cNvPr id="12" name="Google Shape;12;p1"/>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100" u="none" cap="none" strike="noStrike">
                <a:solidFill>
                  <a:schemeClr val="dk2"/>
                </a:solidFill>
                <a:latin typeface="Rockwell"/>
                <a:ea typeface="Rockwell"/>
                <a:cs typeface="Rockwell"/>
                <a:sym typeface="Rockwell"/>
              </a:defRPr>
            </a:lvl1pPr>
            <a:lvl2pPr lvl="1"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13" name="Google Shape;13;p1"/>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100" u="none" cap="none" strike="noStrike">
                <a:solidFill>
                  <a:schemeClr val="dk2"/>
                </a:solidFill>
                <a:latin typeface="Rockwell"/>
                <a:ea typeface="Rockwell"/>
                <a:cs typeface="Rockwell"/>
                <a:sym typeface="Rockwell"/>
              </a:defRPr>
            </a:lvl1pPr>
            <a:lvl2pPr lvl="1"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grpSp>
        <p:nvGrpSpPr>
          <p:cNvPr id="14" name="Google Shape;14;p1"/>
          <p:cNvGrpSpPr/>
          <p:nvPr/>
        </p:nvGrpSpPr>
        <p:grpSpPr>
          <a:xfrm>
            <a:off x="11401725" y="6229681"/>
            <a:ext cx="457200" cy="457200"/>
            <a:chOff x="11361456" y="6195813"/>
            <a:chExt cx="548640" cy="548640"/>
          </a:xfrm>
        </p:grpSpPr>
        <p:sp>
          <p:nvSpPr>
            <p:cNvPr id="15" name="Google Shape;15;p1"/>
            <p:cNvSpPr/>
            <p:nvPr/>
          </p:nvSpPr>
          <p:spPr>
            <a:xfrm>
              <a:off x="11361456" y="6195813"/>
              <a:ext cx="548640" cy="548640"/>
            </a:xfrm>
            <a:prstGeom prst="ellipse">
              <a:avLst/>
            </a:prstGeom>
            <a:blipFill rotWithShape="1">
              <a:blip r:embed="rId1">
                <a:alphaModFix/>
              </a:blip>
              <a:tile algn="tl" flip="none" tx="50800" sx="85000" ty="0" sy="85000"/>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ckwell"/>
                <a:ea typeface="Rockwell"/>
                <a:cs typeface="Rockwell"/>
                <a:sym typeface="Rockwell"/>
              </a:endParaRPr>
            </a:p>
          </p:txBody>
        </p:sp>
        <p:sp>
          <p:nvSpPr>
            <p:cNvPr id="16" name="Google Shape;16;p1"/>
            <p:cNvSpPr/>
            <p:nvPr/>
          </p:nvSpPr>
          <p:spPr>
            <a:xfrm>
              <a:off x="11396488" y="6230844"/>
              <a:ext cx="478576" cy="478578"/>
            </a:xfrm>
            <a:prstGeom prst="ellipse">
              <a:avLst/>
            </a:prstGeom>
            <a:noFill/>
            <a:ln cap="flat" cmpd="sng" w="12700">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ckwell"/>
                <a:ea typeface="Rockwell"/>
                <a:cs typeface="Rockwell"/>
                <a:sym typeface="Rockwell"/>
              </a:endParaRPr>
            </a:p>
          </p:txBody>
        </p:sp>
      </p:grpSp>
      <p:sp>
        <p:nvSpPr>
          <p:cNvPr id="17" name="Google Shape;17;p1"/>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sz="1400" u="none">
                <a:solidFill>
                  <a:srgbClr val="FFFFFF"/>
                </a:solidFill>
                <a:latin typeface="Rockwell"/>
                <a:ea typeface="Rockwell"/>
                <a:cs typeface="Rockwell"/>
                <a:sym typeface="Rockwell"/>
              </a:defRPr>
            </a:lvl1pPr>
            <a:lvl2pPr indent="0" lvl="1" marL="0" marR="0" rtl="0" algn="ctr">
              <a:spcBef>
                <a:spcPts val="0"/>
              </a:spcBef>
              <a:buNone/>
              <a:defRPr b="1" sz="1400" u="none">
                <a:solidFill>
                  <a:srgbClr val="FFFFFF"/>
                </a:solidFill>
                <a:latin typeface="Rockwell"/>
                <a:ea typeface="Rockwell"/>
                <a:cs typeface="Rockwell"/>
                <a:sym typeface="Rockwell"/>
              </a:defRPr>
            </a:lvl2pPr>
            <a:lvl3pPr indent="0" lvl="2" marL="0" marR="0" rtl="0" algn="ctr">
              <a:spcBef>
                <a:spcPts val="0"/>
              </a:spcBef>
              <a:buNone/>
              <a:defRPr b="1" sz="1400" u="none">
                <a:solidFill>
                  <a:srgbClr val="FFFFFF"/>
                </a:solidFill>
                <a:latin typeface="Rockwell"/>
                <a:ea typeface="Rockwell"/>
                <a:cs typeface="Rockwell"/>
                <a:sym typeface="Rockwell"/>
              </a:defRPr>
            </a:lvl3pPr>
            <a:lvl4pPr indent="0" lvl="3" marL="0" marR="0" rtl="0" algn="ctr">
              <a:spcBef>
                <a:spcPts val="0"/>
              </a:spcBef>
              <a:buNone/>
              <a:defRPr b="1" sz="1400" u="none">
                <a:solidFill>
                  <a:srgbClr val="FFFFFF"/>
                </a:solidFill>
                <a:latin typeface="Rockwell"/>
                <a:ea typeface="Rockwell"/>
                <a:cs typeface="Rockwell"/>
                <a:sym typeface="Rockwell"/>
              </a:defRPr>
            </a:lvl4pPr>
            <a:lvl5pPr indent="0" lvl="4" marL="0" marR="0" rtl="0" algn="ctr">
              <a:spcBef>
                <a:spcPts val="0"/>
              </a:spcBef>
              <a:buNone/>
              <a:defRPr b="1" sz="1400" u="none">
                <a:solidFill>
                  <a:srgbClr val="FFFFFF"/>
                </a:solidFill>
                <a:latin typeface="Rockwell"/>
                <a:ea typeface="Rockwell"/>
                <a:cs typeface="Rockwell"/>
                <a:sym typeface="Rockwell"/>
              </a:defRPr>
            </a:lvl5pPr>
            <a:lvl6pPr indent="0" lvl="5" marL="0" marR="0" rtl="0" algn="ctr">
              <a:spcBef>
                <a:spcPts val="0"/>
              </a:spcBef>
              <a:buNone/>
              <a:defRPr b="1" sz="1400" u="none">
                <a:solidFill>
                  <a:srgbClr val="FFFFFF"/>
                </a:solidFill>
                <a:latin typeface="Rockwell"/>
                <a:ea typeface="Rockwell"/>
                <a:cs typeface="Rockwell"/>
                <a:sym typeface="Rockwell"/>
              </a:defRPr>
            </a:lvl6pPr>
            <a:lvl7pPr indent="0" lvl="6" marL="0" marR="0" rtl="0" algn="ctr">
              <a:spcBef>
                <a:spcPts val="0"/>
              </a:spcBef>
              <a:buNone/>
              <a:defRPr b="1" sz="1400" u="none">
                <a:solidFill>
                  <a:srgbClr val="FFFFFF"/>
                </a:solidFill>
                <a:latin typeface="Rockwell"/>
                <a:ea typeface="Rockwell"/>
                <a:cs typeface="Rockwell"/>
                <a:sym typeface="Rockwell"/>
              </a:defRPr>
            </a:lvl7pPr>
            <a:lvl8pPr indent="0" lvl="7" marL="0" marR="0" rtl="0" algn="ctr">
              <a:spcBef>
                <a:spcPts val="0"/>
              </a:spcBef>
              <a:buNone/>
              <a:defRPr b="1" sz="1400" u="none">
                <a:solidFill>
                  <a:srgbClr val="FFFFFF"/>
                </a:solidFill>
                <a:latin typeface="Rockwell"/>
                <a:ea typeface="Rockwell"/>
                <a:cs typeface="Rockwell"/>
                <a:sym typeface="Rockwell"/>
              </a:defRPr>
            </a:lvl8pPr>
            <a:lvl9pPr indent="0" lvl="8" marL="0" marR="0" rtl="0" algn="ctr">
              <a:spcBef>
                <a:spcPts val="0"/>
              </a:spcBef>
              <a:buNone/>
              <a:defRPr b="1" sz="1400" u="none">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9.png"/><Relationship Id="rId6"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8.jpg"/><Relationship Id="rId4" Type="http://schemas.openxmlformats.org/officeDocument/2006/relationships/image" Target="../media/image24.png"/><Relationship Id="rId5" Type="http://schemas.openxmlformats.org/officeDocument/2006/relationships/image" Target="../media/image4.png"/><Relationship Id="rId6" Type="http://schemas.openxmlformats.org/officeDocument/2006/relationships/image" Target="../media/image26.png"/><Relationship Id="rId7"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12.png"/><Relationship Id="rId5" Type="http://schemas.openxmlformats.org/officeDocument/2006/relationships/image" Target="../media/image10.png"/><Relationship Id="rId6"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2.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9.png"/><Relationship Id="rId6"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17.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9.jpg"/><Relationship Id="rId4" Type="http://schemas.openxmlformats.org/officeDocument/2006/relationships/image" Target="../media/image15.jpg"/><Relationship Id="rId5" Type="http://schemas.openxmlformats.org/officeDocument/2006/relationships/image" Target="../media/image1.png"/><Relationship Id="rId6" Type="http://schemas.openxmlformats.org/officeDocument/2006/relationships/image" Target="../media/image1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5.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jpg"/><Relationship Id="rId4" Type="http://schemas.openxmlformats.org/officeDocument/2006/relationships/image" Target="../media/image16.png"/><Relationship Id="rId5" Type="http://schemas.openxmlformats.org/officeDocument/2006/relationships/image" Target="../media/image13.jpg"/><Relationship Id="rId6" Type="http://schemas.openxmlformats.org/officeDocument/2006/relationships/image" Target="../media/image1.png"/><Relationship Id="rId7" Type="http://schemas.openxmlformats.org/officeDocument/2006/relationships/image" Target="../media/image2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5.jp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5.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7" name="Shape 107"/>
        <p:cNvGrpSpPr/>
        <p:nvPr/>
      </p:nvGrpSpPr>
      <p:grpSpPr>
        <a:xfrm>
          <a:off x="0" y="0"/>
          <a:ext cx="0" cy="0"/>
          <a:chOff x="0" y="0"/>
          <a:chExt cx="0" cy="0"/>
        </a:xfrm>
      </p:grpSpPr>
      <p:sp>
        <p:nvSpPr>
          <p:cNvPr id="108" name="Google Shape;108;p13"/>
          <p:cNvSpPr/>
          <p:nvPr/>
        </p:nvSpPr>
        <p:spPr>
          <a:xfrm>
            <a:off x="0" y="0"/>
            <a:ext cx="12188952" cy="68580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sp>
        <p:nvSpPr>
          <p:cNvPr id="109" name="Google Shape;109;p13"/>
          <p:cNvSpPr/>
          <p:nvPr/>
        </p:nvSpPr>
        <p:spPr>
          <a:xfrm>
            <a:off x="0" y="4257366"/>
            <a:ext cx="12192000" cy="2610465"/>
          </a:xfrm>
          <a:prstGeom prst="rect">
            <a:avLst/>
          </a:prstGeom>
          <a:blipFill rotWithShape="1">
            <a:blip r:embed="rId3">
              <a:alphaModFix amt="85000"/>
            </a:blip>
            <a:tile algn="ctr" flip="xy" tx="0" sx="92000" ty="-704850" sy="89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sp>
        <p:nvSpPr>
          <p:cNvPr id="110" name="Google Shape;110;p13"/>
          <p:cNvSpPr txBox="1"/>
          <p:nvPr>
            <p:ph type="ctrTitle"/>
          </p:nvPr>
        </p:nvSpPr>
        <p:spPr>
          <a:xfrm>
            <a:off x="1051535" y="4622117"/>
            <a:ext cx="9464100" cy="1215000"/>
          </a:xfrm>
          <a:prstGeom prst="rect">
            <a:avLst/>
          </a:prstGeom>
          <a:noFill/>
          <a:ln>
            <a:noFill/>
          </a:ln>
        </p:spPr>
        <p:txBody>
          <a:bodyPr anchorCtr="0" anchor="b" bIns="45700" lIns="91425" spcFirstLastPara="1" rIns="91425" wrap="square" tIns="45700">
            <a:noAutofit/>
          </a:bodyPr>
          <a:lstStyle/>
          <a:p>
            <a:pPr indent="0" lvl="0" marL="0" rtl="0" algn="l">
              <a:lnSpc>
                <a:spcPct val="80000"/>
              </a:lnSpc>
              <a:spcBef>
                <a:spcPts val="0"/>
              </a:spcBef>
              <a:spcAft>
                <a:spcPts val="0"/>
              </a:spcAft>
              <a:buSzPts val="4000"/>
              <a:buFont typeface="Rockwell"/>
              <a:buNone/>
            </a:pPr>
            <a:r>
              <a:rPr lang="en-US" sz="4000" u="sng" cap="none"/>
              <a:t>Nonhuman Rights Project on behalf of Mari and Vaigai </a:t>
            </a:r>
            <a:br>
              <a:rPr lang="en-US" sz="4000" u="sng" cap="none"/>
            </a:br>
            <a:r>
              <a:rPr lang="en-US" sz="4000" u="sng" cap="none"/>
              <a:t>v. City &amp; County of Honolulu</a:t>
            </a:r>
            <a:endParaRPr/>
          </a:p>
        </p:txBody>
      </p:sp>
      <p:sp>
        <p:nvSpPr>
          <p:cNvPr id="111" name="Google Shape;111;p13"/>
          <p:cNvSpPr txBox="1"/>
          <p:nvPr>
            <p:ph idx="1" type="subTitle"/>
          </p:nvPr>
        </p:nvSpPr>
        <p:spPr>
          <a:xfrm>
            <a:off x="1257298" y="6085090"/>
            <a:ext cx="9052500" cy="7728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SzPts val="3060"/>
              <a:buNone/>
            </a:pPr>
            <a:r>
              <a:rPr b="1" lang="en-US" sz="3600"/>
              <a:t>Overview &amp; Background</a:t>
            </a:r>
            <a:endParaRPr/>
          </a:p>
        </p:txBody>
      </p:sp>
      <p:grpSp>
        <p:nvGrpSpPr>
          <p:cNvPr id="112" name="Google Shape;112;p13"/>
          <p:cNvGrpSpPr/>
          <p:nvPr/>
        </p:nvGrpSpPr>
        <p:grpSpPr>
          <a:xfrm>
            <a:off x="10245590" y="5111496"/>
            <a:ext cx="1080904" cy="1080902"/>
            <a:chOff x="9685338" y="4460675"/>
            <a:chExt cx="1080904" cy="1080902"/>
          </a:xfrm>
        </p:grpSpPr>
        <p:sp>
          <p:nvSpPr>
            <p:cNvPr id="113" name="Google Shape;113;p13"/>
            <p:cNvSpPr/>
            <p:nvPr/>
          </p:nvSpPr>
          <p:spPr>
            <a:xfrm>
              <a:off x="9685338" y="4460675"/>
              <a:ext cx="1080904" cy="1080902"/>
            </a:xfrm>
            <a:prstGeom prst="ellipse">
              <a:avLst/>
            </a:prstGeom>
            <a:blipFill rotWithShape="1">
              <a:blip r:embed="rId4">
                <a:alphaModFix/>
              </a:blip>
              <a:tile algn="tl" flip="none" tx="0" sx="85000" ty="0" sy="85000"/>
            </a:blip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000"/>
                <a:buFont typeface="Rockwell"/>
                <a:buNone/>
              </a:pPr>
              <a:r>
                <a:t/>
              </a:r>
              <a:endParaRPr b="1" i="0" sz="2000" u="none" cap="none" strike="noStrike">
                <a:solidFill>
                  <a:srgbClr val="FFFFFF"/>
                </a:solidFill>
                <a:latin typeface="Rockwell"/>
                <a:ea typeface="Rockwell"/>
                <a:cs typeface="Rockwell"/>
                <a:sym typeface="Rockwell"/>
              </a:endParaRPr>
            </a:p>
          </p:txBody>
        </p:sp>
        <p:sp>
          <p:nvSpPr>
            <p:cNvPr id="114" name="Google Shape;114;p13"/>
            <p:cNvSpPr/>
            <p:nvPr/>
          </p:nvSpPr>
          <p:spPr>
            <a:xfrm>
              <a:off x="9793429" y="4568765"/>
              <a:ext cx="864723" cy="864722"/>
            </a:xfrm>
            <a:prstGeom prst="ellipse">
              <a:avLst/>
            </a:prstGeom>
            <a:noFill/>
            <a:ln cap="flat" cmpd="sng" w="254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Rockwell"/>
                <a:buNone/>
              </a:pPr>
              <a:r>
                <a:t/>
              </a:r>
              <a:endParaRPr b="0" i="0" sz="1800" u="none" cap="none" strike="noStrike">
                <a:solidFill>
                  <a:srgbClr val="FFFFFF"/>
                </a:solidFill>
                <a:latin typeface="Calibri"/>
                <a:ea typeface="Calibri"/>
                <a:cs typeface="Calibri"/>
                <a:sym typeface="Calibri"/>
              </a:endParaRPr>
            </a:p>
          </p:txBody>
        </p:sp>
      </p:grpSp>
      <p:pic>
        <p:nvPicPr>
          <p:cNvPr id="115" name="Google Shape;115;p13"/>
          <p:cNvPicPr preferRelativeResize="0"/>
          <p:nvPr/>
        </p:nvPicPr>
        <p:blipFill rotWithShape="1">
          <a:blip r:embed="rId5">
            <a:alphaModFix/>
          </a:blip>
          <a:srcRect b="7744" l="0" r="-1" t="885"/>
          <a:stretch/>
        </p:blipFill>
        <p:spPr>
          <a:xfrm>
            <a:off x="635457" y="640080"/>
            <a:ext cx="10916463" cy="3316489"/>
          </a:xfrm>
          <a:prstGeom prst="rect">
            <a:avLst/>
          </a:prstGeom>
          <a:noFill/>
          <a:ln>
            <a:noFill/>
          </a:ln>
        </p:spPr>
      </p:pic>
      <p:pic>
        <p:nvPicPr>
          <p:cNvPr descr="spoce logo text.png" id="116" name="Google Shape;116;p13"/>
          <p:cNvPicPr preferRelativeResize="0"/>
          <p:nvPr/>
        </p:nvPicPr>
        <p:blipFill rotWithShape="1">
          <a:blip r:embed="rId6">
            <a:alphaModFix/>
          </a:blip>
          <a:srcRect b="0" l="0" r="0" t="0"/>
          <a:stretch/>
        </p:blipFill>
        <p:spPr>
          <a:xfrm>
            <a:off x="9905999" y="3485298"/>
            <a:ext cx="2281377" cy="77627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000"/>
                                  </p:stCondLst>
                                  <p:childTnLst>
                                    <p:set>
                                      <p:cBhvr>
                                        <p:cTn dur="1" fill="hold">
                                          <p:stCondLst>
                                            <p:cond delay="0"/>
                                          </p:stCondLst>
                                        </p:cTn>
                                        <p:tgtEl>
                                          <p:spTgt spid="111">
                                            <p:txEl>
                                              <p:pRg end="0" st="0"/>
                                            </p:txEl>
                                          </p:spTgt>
                                        </p:tgtEl>
                                        <p:attrNameLst>
                                          <p:attrName>style.visibility</p:attrName>
                                        </p:attrNameLst>
                                      </p:cBhvr>
                                      <p:to>
                                        <p:strVal val="visible"/>
                                      </p:to>
                                    </p:set>
                                    <p:animEffect filter="fade" transition="in">
                                      <p:cBhvr>
                                        <p:cTn dur="400"/>
                                        <p:tgtEl>
                                          <p:spTgt spid="111">
                                            <p:txEl>
                                              <p:pRg end="0" st="0"/>
                                            </p:txEl>
                                          </p:spTgt>
                                        </p:tgtEl>
                                      </p:cBhvr>
                                    </p:animEffect>
                                  </p:childTnLst>
                                </p:cTn>
                              </p:par>
                              <p:par>
                                <p:cTn fill="hold" nodeType="withEffect" presetClass="entr" presetID="10" presetSubtype="0">
                                  <p:stCondLst>
                                    <p:cond delay="1000"/>
                                  </p:stCondLst>
                                  <p:childTnLst>
                                    <p:set>
                                      <p:cBhvr>
                                        <p:cTn dur="1" fill="hold">
                                          <p:stCondLst>
                                            <p:cond delay="0"/>
                                          </p:stCondLst>
                                        </p:cTn>
                                        <p:tgtEl>
                                          <p:spTgt spid="110"/>
                                        </p:tgtEl>
                                        <p:attrNameLst>
                                          <p:attrName>style.visibility</p:attrName>
                                        </p:attrNameLst>
                                      </p:cBhvr>
                                      <p:to>
                                        <p:strVal val="visible"/>
                                      </p:to>
                                    </p:set>
                                    <p:animEffect filter="fade" transition="in">
                                      <p:cBhvr>
                                        <p:cTn dur="400"/>
                                        <p:tgtEl>
                                          <p:spTgt spid="11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0" name="Shape 120"/>
        <p:cNvGrpSpPr/>
        <p:nvPr/>
      </p:nvGrpSpPr>
      <p:grpSpPr>
        <a:xfrm>
          <a:off x="0" y="0"/>
          <a:ext cx="0" cy="0"/>
          <a:chOff x="0" y="0"/>
          <a:chExt cx="0" cy="0"/>
        </a:xfrm>
      </p:grpSpPr>
      <p:sp>
        <p:nvSpPr>
          <p:cNvPr id="121" name="Google Shape;121;p1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sp>
        <p:nvSpPr>
          <p:cNvPr id="122" name="Google Shape;122;p14"/>
          <p:cNvSpPr/>
          <p:nvPr/>
        </p:nvSpPr>
        <p:spPr>
          <a:xfrm>
            <a:off x="984504" y="464119"/>
            <a:ext cx="10222992" cy="80683"/>
          </a:xfrm>
          <a:prstGeom prst="rect">
            <a:avLst/>
          </a:prstGeom>
          <a:blipFill rotWithShape="1">
            <a:blip r:embed="rId3">
              <a:alphaModFix amt="85000"/>
            </a:blip>
            <a:tile algn="ctr" flip="xy" tx="0" sx="92000" ty="-762000" sy="89000"/>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Rockwell"/>
              <a:ea typeface="Rockwell"/>
              <a:cs typeface="Rockwell"/>
              <a:sym typeface="Rockwell"/>
            </a:endParaRPr>
          </a:p>
        </p:txBody>
      </p:sp>
      <p:sp>
        <p:nvSpPr>
          <p:cNvPr id="123" name="Google Shape;123;p14"/>
          <p:cNvSpPr/>
          <p:nvPr/>
        </p:nvSpPr>
        <p:spPr>
          <a:xfrm>
            <a:off x="984504" y="601952"/>
            <a:ext cx="10222992" cy="1385874"/>
          </a:xfrm>
          <a:prstGeom prst="rect">
            <a:avLst/>
          </a:prstGeom>
          <a:blipFill rotWithShape="1">
            <a:blip r:embed="rId3">
              <a:alphaModFix amt="85000"/>
            </a:blip>
            <a:tile algn="ctr" flip="xy" tx="0" sx="92000" ty="-704850" sy="89000"/>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Rockwell"/>
              <a:ea typeface="Rockwell"/>
              <a:cs typeface="Rockwell"/>
              <a:sym typeface="Rockwell"/>
            </a:endParaRPr>
          </a:p>
        </p:txBody>
      </p:sp>
      <p:sp>
        <p:nvSpPr>
          <p:cNvPr id="124" name="Google Shape;124;p14"/>
          <p:cNvSpPr/>
          <p:nvPr/>
        </p:nvSpPr>
        <p:spPr>
          <a:xfrm>
            <a:off x="984504" y="2038655"/>
            <a:ext cx="10222992" cy="80683"/>
          </a:xfrm>
          <a:prstGeom prst="rect">
            <a:avLst/>
          </a:prstGeom>
          <a:blipFill rotWithShape="1">
            <a:blip r:embed="rId3">
              <a:alphaModFix amt="85000"/>
            </a:blip>
            <a:tile algn="ctr" flip="xy" tx="0" sx="92000" ty="-717550" sy="89000"/>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Rockwell"/>
              <a:ea typeface="Rockwell"/>
              <a:cs typeface="Rockwell"/>
              <a:sym typeface="Rockwell"/>
            </a:endParaRPr>
          </a:p>
        </p:txBody>
      </p:sp>
      <p:sp>
        <p:nvSpPr>
          <p:cNvPr id="125" name="Google Shape;125;p14"/>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5400"/>
              <a:buFont typeface="Rockwell"/>
              <a:buNone/>
            </a:pPr>
            <a:r>
              <a:rPr lang="en-US"/>
              <a:t>INTRODUCTION</a:t>
            </a:r>
            <a:endParaRPr/>
          </a:p>
        </p:txBody>
      </p:sp>
      <p:sp>
        <p:nvSpPr>
          <p:cNvPr id="126" name="Google Shape;126;p14"/>
          <p:cNvSpPr txBox="1"/>
          <p:nvPr>
            <p:ph idx="1" type="body"/>
          </p:nvPr>
        </p:nvSpPr>
        <p:spPr>
          <a:xfrm>
            <a:off x="228601" y="2320412"/>
            <a:ext cx="11534312" cy="453758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550"/>
              <a:buNone/>
            </a:pPr>
            <a:r>
              <a:rPr b="1" lang="en-US" sz="3000"/>
              <a:t>This case is about how the legal system views animals and whether habeas corpus applies to nonhuman animals</a:t>
            </a:r>
            <a:endParaRPr/>
          </a:p>
          <a:p>
            <a:pPr indent="0" lvl="0" marL="0" rtl="0" algn="l">
              <a:lnSpc>
                <a:spcPct val="90000"/>
              </a:lnSpc>
              <a:spcBef>
                <a:spcPts val="1200"/>
              </a:spcBef>
              <a:spcAft>
                <a:spcPts val="0"/>
              </a:spcAft>
              <a:buSzPts val="1785"/>
              <a:buNone/>
            </a:pPr>
            <a:r>
              <a:rPr lang="en-US" sz="2100"/>
              <a:t>The Nonhuman Rights Project (NhRP) is an organization dedicated to securing legal rights for animals. The organization has brought multiple lawsuits around the country arguing that animals, especially cognitively complex animals like elephants, should have some of the same legal rights as humans. </a:t>
            </a:r>
            <a:endParaRPr/>
          </a:p>
          <a:p>
            <a:pPr indent="0" lvl="0" marL="0" rtl="0" algn="l">
              <a:lnSpc>
                <a:spcPct val="90000"/>
              </a:lnSpc>
              <a:spcBef>
                <a:spcPts val="1200"/>
              </a:spcBef>
              <a:spcAft>
                <a:spcPts val="0"/>
              </a:spcAft>
              <a:buSzPts val="1785"/>
              <a:buNone/>
            </a:pPr>
            <a:r>
              <a:rPr lang="en-US" sz="2100"/>
              <a:t>Mari and Vaigai are two Asian elephants who have lived at the Honolulu Zoo for 34 years. NhRP petitioned for writ of habeas corpus, arguing that Mari and Vaigai should be released to an elephant sanctuary. Habeas corpus is a legal concept that originated in medieval England. A habeas petition allows a prisoner to question the legality of their detention.</a:t>
            </a:r>
            <a:endParaRPr/>
          </a:p>
          <a:p>
            <a:pPr indent="0" lvl="0" marL="0" rtl="0" algn="l">
              <a:lnSpc>
                <a:spcPct val="90000"/>
              </a:lnSpc>
              <a:spcBef>
                <a:spcPts val="1200"/>
              </a:spcBef>
              <a:spcAft>
                <a:spcPts val="0"/>
              </a:spcAft>
              <a:buSzPts val="1785"/>
              <a:buNone/>
            </a:pPr>
            <a:r>
              <a:rPr lang="en-US" sz="2100"/>
              <a:t>The Circuit Court for the First Circuit (circuit court) dismissed NhRP’s petition. The Intermediate Court of Appeals (ICA) upheld the circuit court’s decision. </a:t>
            </a:r>
            <a:endParaRPr/>
          </a:p>
          <a:p>
            <a:pPr indent="0" lvl="0" marL="0" rtl="0" algn="l">
              <a:lnSpc>
                <a:spcPct val="90000"/>
              </a:lnSpc>
              <a:spcBef>
                <a:spcPts val="1200"/>
              </a:spcBef>
              <a:spcAft>
                <a:spcPts val="0"/>
              </a:spcAft>
              <a:buSzPts val="1785"/>
              <a:buNone/>
            </a:pPr>
            <a:r>
              <a:t/>
            </a:r>
            <a:endParaRPr sz="2100"/>
          </a:p>
        </p:txBody>
      </p:sp>
      <p:sp>
        <p:nvSpPr>
          <p:cNvPr id="127" name="Google Shape;127;p14"/>
          <p:cNvSpPr/>
          <p:nvPr/>
        </p:nvSpPr>
        <p:spPr>
          <a:xfrm>
            <a:off x="11401725" y="6229681"/>
            <a:ext cx="457200" cy="457200"/>
          </a:xfrm>
          <a:prstGeom prst="ellipse">
            <a:avLst/>
          </a:prstGeom>
          <a:blipFill rotWithShape="1">
            <a:blip r:embed="rId4">
              <a:alphaModFix/>
            </a:blip>
            <a:tile algn="tl" flip="none" tx="50800" sx="85000" ty="0" sy="85000"/>
          </a:blip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000"/>
              <a:buFont typeface="Rockwell"/>
              <a:buNone/>
            </a:pPr>
            <a:r>
              <a:t/>
            </a:r>
            <a:endParaRPr b="1" i="0" sz="2000" u="none" cap="none" strike="noStrike">
              <a:solidFill>
                <a:srgbClr val="FFFFFF"/>
              </a:solidFill>
              <a:latin typeface="Rockwell"/>
              <a:ea typeface="Rockwell"/>
              <a:cs typeface="Rockwell"/>
              <a:sym typeface="Rockwell"/>
            </a:endParaRPr>
          </a:p>
        </p:txBody>
      </p:sp>
      <p:sp>
        <p:nvSpPr>
          <p:cNvPr id="128" name="Google Shape;128;p14"/>
          <p:cNvSpPr/>
          <p:nvPr/>
        </p:nvSpPr>
        <p:spPr>
          <a:xfrm>
            <a:off x="11430918" y="6258874"/>
            <a:ext cx="398813" cy="398815"/>
          </a:xfrm>
          <a:prstGeom prst="ellipse">
            <a:avLst/>
          </a:prstGeom>
          <a:noFill/>
          <a:ln cap="flat" cmpd="sng" w="127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Rockwel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2" name="Shape 132"/>
        <p:cNvGrpSpPr/>
        <p:nvPr/>
      </p:nvGrpSpPr>
      <p:grpSpPr>
        <a:xfrm>
          <a:off x="0" y="0"/>
          <a:ext cx="0" cy="0"/>
          <a:chOff x="0" y="0"/>
          <a:chExt cx="0" cy="0"/>
        </a:xfrm>
      </p:grpSpPr>
      <p:sp>
        <p:nvSpPr>
          <p:cNvPr id="133" name="Google Shape;133;p15"/>
          <p:cNvSpPr/>
          <p:nvPr/>
        </p:nvSpPr>
        <p:spPr>
          <a:xfrm>
            <a:off x="3048" y="0"/>
            <a:ext cx="12188952" cy="68580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grpSp>
        <p:nvGrpSpPr>
          <p:cNvPr id="134" name="Google Shape;134;p15"/>
          <p:cNvGrpSpPr/>
          <p:nvPr/>
        </p:nvGrpSpPr>
        <p:grpSpPr>
          <a:xfrm>
            <a:off x="1061035" y="1679569"/>
            <a:ext cx="3498864" cy="3498858"/>
            <a:chOff x="1061035" y="1679569"/>
            <a:chExt cx="3498864" cy="3498858"/>
          </a:xfrm>
        </p:grpSpPr>
        <p:sp>
          <p:nvSpPr>
            <p:cNvPr id="135" name="Google Shape;135;p15"/>
            <p:cNvSpPr/>
            <p:nvPr/>
          </p:nvSpPr>
          <p:spPr>
            <a:xfrm>
              <a:off x="1061035" y="1679569"/>
              <a:ext cx="3498864" cy="3498858"/>
            </a:xfrm>
            <a:prstGeom prst="ellipse">
              <a:avLst/>
            </a:prstGeom>
            <a:blipFill rotWithShape="1">
              <a:blip r:embed="rId3">
                <a:alphaModFix/>
              </a:blip>
              <a:tile algn="tl" flip="none" tx="0" sx="85000" ty="0" sy="85000"/>
            </a:blip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000"/>
                <a:buFont typeface="Rockwell"/>
                <a:buNone/>
              </a:pPr>
              <a:r>
                <a:t/>
              </a:r>
              <a:endParaRPr b="1" i="0" sz="2000" u="none" cap="none" strike="noStrike">
                <a:solidFill>
                  <a:srgbClr val="FFFFFF"/>
                </a:solidFill>
                <a:latin typeface="Rockwell"/>
                <a:ea typeface="Rockwell"/>
                <a:cs typeface="Rockwell"/>
                <a:sym typeface="Rockwell"/>
              </a:endParaRPr>
            </a:p>
          </p:txBody>
        </p:sp>
        <p:sp>
          <p:nvSpPr>
            <p:cNvPr id="136" name="Google Shape;136;p15"/>
            <p:cNvSpPr/>
            <p:nvPr/>
          </p:nvSpPr>
          <p:spPr>
            <a:xfrm>
              <a:off x="1246134" y="1864667"/>
              <a:ext cx="3128666" cy="3128662"/>
            </a:xfrm>
            <a:prstGeom prst="ellipse">
              <a:avLst/>
            </a:prstGeom>
            <a:noFill/>
            <a:ln cap="flat" cmpd="sng" w="254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Rockwell"/>
                <a:buNone/>
              </a:pPr>
              <a:r>
                <a:t/>
              </a:r>
              <a:endParaRPr b="0" i="0" sz="1800" u="none" cap="none" strike="noStrike">
                <a:solidFill>
                  <a:srgbClr val="FFFFFF"/>
                </a:solidFill>
                <a:latin typeface="Calibri"/>
                <a:ea typeface="Calibri"/>
                <a:cs typeface="Calibri"/>
                <a:sym typeface="Calibri"/>
              </a:endParaRPr>
            </a:p>
          </p:txBody>
        </p:sp>
      </p:grpSp>
      <p:sp>
        <p:nvSpPr>
          <p:cNvPr id="137" name="Google Shape;137;p15"/>
          <p:cNvSpPr txBox="1"/>
          <p:nvPr>
            <p:ph type="title"/>
          </p:nvPr>
        </p:nvSpPr>
        <p:spPr>
          <a:xfrm>
            <a:off x="1350063" y="2376900"/>
            <a:ext cx="2920800" cy="21042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Rockwell"/>
              <a:buNone/>
            </a:pPr>
            <a:r>
              <a:rPr lang="en-US" sz="4000">
                <a:solidFill>
                  <a:schemeClr val="dk1"/>
                </a:solidFill>
              </a:rPr>
              <a:t>QUESTIONS PRESENTED  </a:t>
            </a:r>
            <a:endParaRPr/>
          </a:p>
        </p:txBody>
      </p:sp>
      <p:sp>
        <p:nvSpPr>
          <p:cNvPr id="138" name="Google Shape;138;p15"/>
          <p:cNvSpPr/>
          <p:nvPr/>
        </p:nvSpPr>
        <p:spPr>
          <a:xfrm rot="5400000">
            <a:off x="3502277" y="3388659"/>
            <a:ext cx="3657600" cy="80683"/>
          </a:xfrm>
          <a:prstGeom prst="rect">
            <a:avLst/>
          </a:prstGeom>
          <a:blipFill rotWithShape="1">
            <a:blip r:embed="rId4">
              <a:alphaModFix amt="85000"/>
            </a:blip>
            <a:tile algn="ctr" flip="xy" tx="0" sx="92000" ty="-717550" sy="89000"/>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Rockwell"/>
              <a:ea typeface="Rockwell"/>
              <a:cs typeface="Rockwell"/>
              <a:sym typeface="Rockwell"/>
            </a:endParaRPr>
          </a:p>
        </p:txBody>
      </p:sp>
      <p:sp>
        <p:nvSpPr>
          <p:cNvPr id="139" name="Google Shape;139;p15"/>
          <p:cNvSpPr txBox="1"/>
          <p:nvPr>
            <p:ph idx="1" type="body"/>
          </p:nvPr>
        </p:nvSpPr>
        <p:spPr>
          <a:xfrm>
            <a:off x="5534025" y="192947"/>
            <a:ext cx="6534149" cy="6522177"/>
          </a:xfrm>
          <a:prstGeom prst="rect">
            <a:avLst/>
          </a:prstGeom>
          <a:noFill/>
          <a:ln>
            <a:noFill/>
          </a:ln>
        </p:spPr>
        <p:txBody>
          <a:bodyPr anchorCtr="0" anchor="ctr" bIns="45700" lIns="91425" spcFirstLastPara="1" rIns="91425" wrap="square" tIns="45700">
            <a:normAutofit/>
          </a:bodyPr>
          <a:lstStyle/>
          <a:p>
            <a:pPr indent="-342900" lvl="0" marL="342900" marR="0" rtl="0" algn="l">
              <a:lnSpc>
                <a:spcPct val="100000"/>
              </a:lnSpc>
              <a:spcBef>
                <a:spcPts val="0"/>
              </a:spcBef>
              <a:spcAft>
                <a:spcPts val="0"/>
              </a:spcAft>
              <a:buSzPts val="2380"/>
              <a:buAutoNum type="arabicPeriod"/>
            </a:pPr>
            <a:r>
              <a:rPr lang="en-US" sz="2800">
                <a:solidFill>
                  <a:srgbClr val="000000"/>
                </a:solidFill>
                <a:latin typeface="Rockwell"/>
                <a:ea typeface="Rockwell"/>
                <a:cs typeface="Rockwell"/>
                <a:sym typeface="Rockwell"/>
              </a:rPr>
              <a:t>Does HRS chapter 660 supersede the common law writ of habeas corpus?</a:t>
            </a:r>
            <a:endParaRPr b="0" i="0" sz="2800" u="none" strike="noStrike">
              <a:solidFill>
                <a:srgbClr val="000000"/>
              </a:solidFill>
              <a:latin typeface="Rockwell"/>
              <a:ea typeface="Rockwell"/>
              <a:cs typeface="Rockwell"/>
              <a:sym typeface="Rockwell"/>
            </a:endParaRPr>
          </a:p>
          <a:p>
            <a:pPr indent="-191770" lvl="0" marL="342900" marR="0" rtl="0" algn="l">
              <a:lnSpc>
                <a:spcPct val="100000"/>
              </a:lnSpc>
              <a:spcBef>
                <a:spcPts val="0"/>
              </a:spcBef>
              <a:spcAft>
                <a:spcPts val="0"/>
              </a:spcAft>
              <a:buSzPts val="2380"/>
              <a:buNone/>
            </a:pPr>
            <a:r>
              <a:t/>
            </a:r>
            <a:endParaRPr b="0" i="0" sz="2800" u="none" strike="noStrike">
              <a:solidFill>
                <a:srgbClr val="000000"/>
              </a:solidFill>
              <a:latin typeface="Rockwell"/>
              <a:ea typeface="Rockwell"/>
              <a:cs typeface="Rockwell"/>
              <a:sym typeface="Rockwell"/>
            </a:endParaRPr>
          </a:p>
          <a:p>
            <a:pPr indent="-342900" lvl="0" marL="342900" marR="0" rtl="0" algn="l">
              <a:lnSpc>
                <a:spcPct val="100000"/>
              </a:lnSpc>
              <a:spcBef>
                <a:spcPts val="0"/>
              </a:spcBef>
              <a:spcAft>
                <a:spcPts val="0"/>
              </a:spcAft>
              <a:buSzPts val="2380"/>
              <a:buAutoNum type="arabicPeriod"/>
            </a:pPr>
            <a:r>
              <a:rPr i="0" lang="en-US" sz="2800" u="none" strike="noStrike">
                <a:solidFill>
                  <a:srgbClr val="000000"/>
                </a:solidFill>
                <a:latin typeface="Rockwell"/>
                <a:ea typeface="Rockwell"/>
                <a:cs typeface="Rockwell"/>
                <a:sym typeface="Rockwell"/>
              </a:rPr>
              <a:t>If HRS </a:t>
            </a:r>
            <a:r>
              <a:rPr lang="en-US" sz="2800">
                <a:solidFill>
                  <a:srgbClr val="000000"/>
                </a:solidFill>
                <a:latin typeface="Rockwell"/>
                <a:ea typeface="Rockwell"/>
                <a:cs typeface="Rockwell"/>
                <a:sym typeface="Rockwell"/>
              </a:rPr>
              <a:t>chapter 660 does not supersede the common law writ of habeas corpus, does the common law writ apply to nonhuman animals like Mari and Vaigai?</a:t>
            </a:r>
            <a:endParaRPr b="1" sz="2800">
              <a:latin typeface="Rockwell"/>
              <a:ea typeface="Rockwell"/>
              <a:cs typeface="Rockwell"/>
              <a:sym typeface="Rockwe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6"/>
          <p:cNvSpPr/>
          <p:nvPr/>
        </p:nvSpPr>
        <p:spPr>
          <a:xfrm>
            <a:off x="1679388" y="44452"/>
            <a:ext cx="8694738" cy="1373187"/>
          </a:xfrm>
          <a:prstGeom prst="roundRect">
            <a:avLst>
              <a:gd fmla="val 3361" name="adj"/>
            </a:avLst>
          </a:prstGeom>
          <a:gradFill>
            <a:gsLst>
              <a:gs pos="0">
                <a:srgbClr val="0293E0"/>
              </a:gs>
              <a:gs pos="100000">
                <a:srgbClr val="83D3FD"/>
              </a:gs>
            </a:gsLst>
            <a:lin ang="5400000" scaled="0"/>
          </a:gra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Rockwell"/>
              <a:ea typeface="Rockwell"/>
              <a:cs typeface="Rockwell"/>
              <a:sym typeface="Rockwell"/>
            </a:endParaRPr>
          </a:p>
        </p:txBody>
      </p:sp>
      <p:sp>
        <p:nvSpPr>
          <p:cNvPr id="145" name="Google Shape;145;p16"/>
          <p:cNvSpPr txBox="1"/>
          <p:nvPr>
            <p:ph type="title"/>
          </p:nvPr>
        </p:nvSpPr>
        <p:spPr>
          <a:xfrm>
            <a:off x="1069848" y="484632"/>
            <a:ext cx="10058400" cy="93300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5400"/>
              <a:buFont typeface="Rockwell"/>
              <a:buNone/>
            </a:pPr>
            <a:r>
              <a:rPr lang="en-US"/>
              <a:t>THE HAWAI‘I COURTS</a:t>
            </a:r>
            <a:endParaRPr/>
          </a:p>
        </p:txBody>
      </p:sp>
      <p:pic>
        <p:nvPicPr>
          <p:cNvPr id="146" name="Google Shape;146;p16"/>
          <p:cNvPicPr preferRelativeResize="0"/>
          <p:nvPr>
            <p:ph idx="4294967295" type="body"/>
          </p:nvPr>
        </p:nvPicPr>
        <p:blipFill rotWithShape="1">
          <a:blip r:embed="rId3">
            <a:alphaModFix/>
          </a:blip>
          <a:srcRect b="0" l="0" r="0" t="0"/>
          <a:stretch/>
        </p:blipFill>
        <p:spPr>
          <a:xfrm>
            <a:off x="2826720" y="1857819"/>
            <a:ext cx="6728256" cy="4319387"/>
          </a:xfrm>
          <a:prstGeom prst="rect">
            <a:avLst/>
          </a:prstGeom>
          <a:noFill/>
          <a:ln>
            <a:noFill/>
          </a:ln>
        </p:spPr>
      </p:pic>
      <p:pic>
        <p:nvPicPr>
          <p:cNvPr id="147" name="Google Shape;147;p16"/>
          <p:cNvPicPr preferRelativeResize="0"/>
          <p:nvPr/>
        </p:nvPicPr>
        <p:blipFill rotWithShape="1">
          <a:blip r:embed="rId4">
            <a:alphaModFix/>
          </a:blip>
          <a:srcRect b="0" l="0" r="0" t="0"/>
          <a:stretch/>
        </p:blipFill>
        <p:spPr>
          <a:xfrm>
            <a:off x="177461" y="4225771"/>
            <a:ext cx="2649259" cy="1662410"/>
          </a:xfrm>
          <a:prstGeom prst="rect">
            <a:avLst/>
          </a:prstGeom>
          <a:noFill/>
          <a:ln>
            <a:noFill/>
          </a:ln>
        </p:spPr>
      </p:pic>
      <p:pic>
        <p:nvPicPr>
          <p:cNvPr id="148" name="Google Shape;148;p16"/>
          <p:cNvPicPr preferRelativeResize="0"/>
          <p:nvPr/>
        </p:nvPicPr>
        <p:blipFill rotWithShape="1">
          <a:blip r:embed="rId5">
            <a:alphaModFix/>
          </a:blip>
          <a:srcRect b="0" l="0" r="0" t="0"/>
          <a:stretch/>
        </p:blipFill>
        <p:spPr>
          <a:xfrm>
            <a:off x="9820600" y="4577601"/>
            <a:ext cx="1906808" cy="1433801"/>
          </a:xfrm>
          <a:prstGeom prst="rect">
            <a:avLst/>
          </a:prstGeom>
          <a:noFill/>
          <a:ln>
            <a:noFill/>
          </a:ln>
        </p:spPr>
      </p:pic>
      <p:pic>
        <p:nvPicPr>
          <p:cNvPr id="149" name="Google Shape;149;p16"/>
          <p:cNvPicPr preferRelativeResize="0"/>
          <p:nvPr/>
        </p:nvPicPr>
        <p:blipFill rotWithShape="1">
          <a:blip r:embed="rId6">
            <a:alphaModFix/>
          </a:blip>
          <a:srcRect b="0" l="0" r="0" t="0"/>
          <a:stretch/>
        </p:blipFill>
        <p:spPr>
          <a:xfrm>
            <a:off x="89093" y="1563498"/>
            <a:ext cx="3180590" cy="2120393"/>
          </a:xfrm>
          <a:prstGeom prst="rect">
            <a:avLst/>
          </a:prstGeom>
          <a:noFill/>
          <a:ln>
            <a:noFill/>
          </a:ln>
        </p:spPr>
      </p:pic>
      <p:pic>
        <p:nvPicPr>
          <p:cNvPr id="150" name="Google Shape;150;p16"/>
          <p:cNvPicPr preferRelativeResize="0"/>
          <p:nvPr/>
        </p:nvPicPr>
        <p:blipFill rotWithShape="1">
          <a:blip r:embed="rId7">
            <a:alphaModFix/>
          </a:blip>
          <a:srcRect b="0" l="0" r="0" t="0"/>
          <a:stretch/>
        </p:blipFill>
        <p:spPr>
          <a:xfrm>
            <a:off x="9445101" y="1563498"/>
            <a:ext cx="2657806" cy="177187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4" name="Shape 154"/>
        <p:cNvGrpSpPr/>
        <p:nvPr/>
      </p:nvGrpSpPr>
      <p:grpSpPr>
        <a:xfrm>
          <a:off x="0" y="0"/>
          <a:ext cx="0" cy="0"/>
          <a:chOff x="0" y="0"/>
          <a:chExt cx="0" cy="0"/>
        </a:xfrm>
      </p:grpSpPr>
      <p:sp>
        <p:nvSpPr>
          <p:cNvPr id="155" name="Google Shape;155;p17"/>
          <p:cNvSpPr/>
          <p:nvPr/>
        </p:nvSpPr>
        <p:spPr>
          <a:xfrm>
            <a:off x="3344" y="0"/>
            <a:ext cx="12188656" cy="6857999"/>
          </a:xfrm>
          <a:prstGeom prst="rect">
            <a:avLst/>
          </a:prstGeom>
          <a:blipFill rotWithShape="1">
            <a:blip r:embed="rId3">
              <a:alphaModFix amt="45000"/>
            </a:blip>
            <a:tile algn="ctr" flip="xy" tx="0" sx="92000" ty="-704850" sy="89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sp>
        <p:nvSpPr>
          <p:cNvPr id="156" name="Google Shape;156;p17"/>
          <p:cNvSpPr/>
          <p:nvPr/>
        </p:nvSpPr>
        <p:spPr>
          <a:xfrm>
            <a:off x="3344" y="0"/>
            <a:ext cx="4648169"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sp>
        <p:nvSpPr>
          <p:cNvPr id="157" name="Google Shape;157;p17"/>
          <p:cNvSpPr txBox="1"/>
          <p:nvPr>
            <p:ph type="title"/>
          </p:nvPr>
        </p:nvSpPr>
        <p:spPr>
          <a:xfrm>
            <a:off x="643476" y="643475"/>
            <a:ext cx="3905400" cy="55710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6600"/>
              <a:buFont typeface="Rockwell"/>
              <a:buNone/>
            </a:pPr>
            <a:r>
              <a:rPr lang="en-US" sz="6600">
                <a:solidFill>
                  <a:schemeClr val="dk1"/>
                </a:solidFill>
              </a:rPr>
              <a:t>APPEALS</a:t>
            </a:r>
            <a:endParaRPr sz="6000">
              <a:solidFill>
                <a:schemeClr val="dk1"/>
              </a:solidFill>
            </a:endParaRPr>
          </a:p>
        </p:txBody>
      </p:sp>
      <p:sp>
        <p:nvSpPr>
          <p:cNvPr id="158" name="Google Shape;158;p17"/>
          <p:cNvSpPr/>
          <p:nvPr/>
        </p:nvSpPr>
        <p:spPr>
          <a:xfrm>
            <a:off x="11401725" y="6229681"/>
            <a:ext cx="457200" cy="457200"/>
          </a:xfrm>
          <a:prstGeom prst="ellipse">
            <a:avLst/>
          </a:prstGeom>
          <a:blipFill rotWithShape="1">
            <a:blip r:embed="rId4">
              <a:alphaModFix/>
            </a:blip>
            <a:tile algn="tl" flip="none" tx="50800" sx="85000" ty="0" sy="85000"/>
          </a:blip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000"/>
              <a:buFont typeface="Rockwell"/>
              <a:buNone/>
            </a:pPr>
            <a:r>
              <a:t/>
            </a:r>
            <a:endParaRPr b="1" i="0" sz="2000" u="none" cap="none" strike="noStrike">
              <a:solidFill>
                <a:srgbClr val="FFFFFF"/>
              </a:solidFill>
              <a:latin typeface="Rockwell"/>
              <a:ea typeface="Rockwell"/>
              <a:cs typeface="Rockwell"/>
              <a:sym typeface="Rockwell"/>
            </a:endParaRPr>
          </a:p>
        </p:txBody>
      </p:sp>
      <p:sp>
        <p:nvSpPr>
          <p:cNvPr id="159" name="Google Shape;159;p17"/>
          <p:cNvSpPr txBox="1"/>
          <p:nvPr>
            <p:ph idx="1" type="body"/>
          </p:nvPr>
        </p:nvSpPr>
        <p:spPr>
          <a:xfrm>
            <a:off x="4793942" y="171119"/>
            <a:ext cx="7270811" cy="6686879"/>
          </a:xfrm>
          <a:prstGeom prst="rect">
            <a:avLst/>
          </a:prstGeom>
          <a:noFill/>
          <a:ln>
            <a:noFill/>
          </a:ln>
        </p:spPr>
        <p:txBody>
          <a:bodyPr anchorCtr="0" anchor="t" bIns="45700" lIns="91425" spcFirstLastPara="1" rIns="91425" wrap="square" tIns="45700">
            <a:normAutofit lnSpcReduction="10000"/>
          </a:bodyPr>
          <a:lstStyle/>
          <a:p>
            <a:pPr indent="-182880" lvl="0" marL="182880" rtl="0" algn="l">
              <a:lnSpc>
                <a:spcPct val="90000"/>
              </a:lnSpc>
              <a:spcBef>
                <a:spcPts val="0"/>
              </a:spcBef>
              <a:spcAft>
                <a:spcPts val="0"/>
              </a:spcAft>
              <a:buSzPts val="2040"/>
              <a:buChar char="▪"/>
            </a:pPr>
            <a:r>
              <a:rPr lang="en-US" sz="2400"/>
              <a:t>When a trial court reaches its final decision on a case, the losing party has the option to appeal the decision in the hopes of getting it </a:t>
            </a:r>
            <a:r>
              <a:rPr lang="en-US" sz="2400" u="sng"/>
              <a:t>reversed</a:t>
            </a:r>
            <a:r>
              <a:rPr lang="en-US" sz="2400"/>
              <a:t> (a new decision in favor of the losing party) or </a:t>
            </a:r>
            <a:r>
              <a:rPr lang="en-US" sz="2400" u="sng"/>
              <a:t>remanded</a:t>
            </a:r>
            <a:r>
              <a:rPr lang="en-US" sz="2400"/>
              <a:t> (where the trial court essentially has a do-over).</a:t>
            </a:r>
            <a:endParaRPr/>
          </a:p>
          <a:p>
            <a:pPr indent="-182880" lvl="0" marL="182880" rtl="0" algn="l">
              <a:lnSpc>
                <a:spcPct val="90000"/>
              </a:lnSpc>
              <a:spcBef>
                <a:spcPts val="1200"/>
              </a:spcBef>
              <a:spcAft>
                <a:spcPts val="0"/>
              </a:spcAft>
              <a:buSzPts val="2040"/>
              <a:buChar char="▪"/>
            </a:pPr>
            <a:r>
              <a:rPr lang="en-US" sz="2400"/>
              <a:t>The ICA may review decisions of lower courts, and the Supreme Court may review decisions of the ICA. The ICA must hear all cases appealed from lower courts (mandatory review), but the Hawai</a:t>
            </a:r>
            <a:r>
              <a:rPr lang="en-US" sz="2400">
                <a:latin typeface="Times New Roman"/>
                <a:ea typeface="Times New Roman"/>
                <a:cs typeface="Times New Roman"/>
                <a:sym typeface="Times New Roman"/>
              </a:rPr>
              <a:t>ʻ</a:t>
            </a:r>
            <a:r>
              <a:rPr lang="en-US" sz="2400"/>
              <a:t>i Supreme Court chooses whether or not to hear each case appealed from the ICA (discretionary review). In some cases, the Supreme Court may choose to take a case directly from the trial court, particularly if it is a case of “fundamental public importance.”</a:t>
            </a:r>
            <a:endParaRPr/>
          </a:p>
          <a:p>
            <a:pPr indent="-182880" lvl="0" marL="182880" rtl="0" algn="l">
              <a:lnSpc>
                <a:spcPct val="90000"/>
              </a:lnSpc>
              <a:spcBef>
                <a:spcPts val="1200"/>
              </a:spcBef>
              <a:spcAft>
                <a:spcPts val="0"/>
              </a:spcAft>
              <a:buSzPts val="2040"/>
              <a:buChar char="▪"/>
            </a:pPr>
            <a:r>
              <a:rPr lang="en-US" sz="2400"/>
              <a:t>The federal courts follow similar procedures: the federal appeals courts must hear appeals from the trial courts, but the U.S. Supreme Court often chooses not to hear appeals. </a:t>
            </a:r>
            <a:endParaRPr/>
          </a:p>
        </p:txBody>
      </p:sp>
      <p:sp>
        <p:nvSpPr>
          <p:cNvPr id="160" name="Google Shape;160;p17"/>
          <p:cNvSpPr/>
          <p:nvPr/>
        </p:nvSpPr>
        <p:spPr>
          <a:xfrm>
            <a:off x="11430918" y="6258874"/>
            <a:ext cx="398813" cy="398815"/>
          </a:xfrm>
          <a:prstGeom prst="ellipse">
            <a:avLst/>
          </a:prstGeom>
          <a:noFill/>
          <a:ln cap="flat" cmpd="sng" w="127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Rockwel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4" name="Shape 164"/>
        <p:cNvGrpSpPr/>
        <p:nvPr/>
      </p:nvGrpSpPr>
      <p:grpSpPr>
        <a:xfrm>
          <a:off x="0" y="0"/>
          <a:ext cx="0" cy="0"/>
          <a:chOff x="0" y="0"/>
          <a:chExt cx="0" cy="0"/>
        </a:xfrm>
      </p:grpSpPr>
      <p:sp>
        <p:nvSpPr>
          <p:cNvPr id="165" name="Google Shape;165;p18"/>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6000"/>
              <a:buFont typeface="Rockwell"/>
              <a:buNone/>
            </a:pPr>
            <a:r>
              <a:rPr lang="en-US" sz="6000"/>
              <a:t>SOURCES OF LAW     </a:t>
            </a:r>
            <a:br>
              <a:rPr lang="en-US"/>
            </a:br>
            <a:r>
              <a:rPr lang="en-US" sz="4400"/>
              <a:t>FEDERAL &amp; STATE</a:t>
            </a:r>
            <a:endParaRPr/>
          </a:p>
        </p:txBody>
      </p:sp>
      <p:sp>
        <p:nvSpPr>
          <p:cNvPr id="166" name="Google Shape;166;p18"/>
          <p:cNvSpPr/>
          <p:nvPr/>
        </p:nvSpPr>
        <p:spPr>
          <a:xfrm>
            <a:off x="1066800" y="2013293"/>
            <a:ext cx="10058400" cy="80683"/>
          </a:xfrm>
          <a:prstGeom prst="rect">
            <a:avLst/>
          </a:prstGeom>
          <a:blipFill rotWithShape="1">
            <a:blip r:embed="rId3">
              <a:alphaModFix amt="85000"/>
            </a:blip>
            <a:tile algn="ctr" flip="xy" tx="0" sx="92000" ty="-762000" sy="89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grpSp>
        <p:nvGrpSpPr>
          <p:cNvPr id="167" name="Google Shape;167;p18"/>
          <p:cNvGrpSpPr/>
          <p:nvPr/>
        </p:nvGrpSpPr>
        <p:grpSpPr>
          <a:xfrm>
            <a:off x="337351" y="2177006"/>
            <a:ext cx="11461071" cy="3946608"/>
            <a:chOff x="0" y="1977"/>
            <a:chExt cx="11461071" cy="3946608"/>
          </a:xfrm>
        </p:grpSpPr>
        <p:sp>
          <p:nvSpPr>
            <p:cNvPr id="168" name="Google Shape;168;p18"/>
            <p:cNvSpPr/>
            <p:nvPr/>
          </p:nvSpPr>
          <p:spPr>
            <a:xfrm rot="5400000">
              <a:off x="7413132" y="-3190070"/>
              <a:ext cx="760792" cy="7335085"/>
            </a:xfrm>
            <a:prstGeom prst="round2SameRect">
              <a:avLst>
                <a:gd fmla="val 16667" name="adj1"/>
                <a:gd fmla="val 0" name="adj2"/>
              </a:avLst>
            </a:prstGeom>
            <a:solidFill>
              <a:srgbClr val="DCCBCA">
                <a:alpha val="90196"/>
              </a:srgbClr>
            </a:solidFill>
            <a:ln cap="flat" cmpd="sng" w="12700">
              <a:solidFill>
                <a:srgbClr val="DCCBCA">
                  <a:alpha val="9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8"/>
            <p:cNvSpPr txBox="1"/>
            <p:nvPr/>
          </p:nvSpPr>
          <p:spPr>
            <a:xfrm>
              <a:off x="4125986" y="134215"/>
              <a:ext cx="7297946" cy="686514"/>
            </a:xfrm>
            <a:prstGeom prst="rect">
              <a:avLst/>
            </a:prstGeom>
            <a:noFill/>
            <a:ln>
              <a:noFill/>
            </a:ln>
          </p:spPr>
          <p:txBody>
            <a:bodyPr anchorCtr="0" anchor="ctr" bIns="28575" lIns="57150" spcFirstLastPara="1" rIns="57150" wrap="square" tIns="28575">
              <a:noAutofit/>
            </a:bodyPr>
            <a:lstStyle/>
            <a:p>
              <a:pPr indent="-114300" lvl="1" marL="114300" marR="0" rtl="0" algn="l">
                <a:lnSpc>
                  <a:spcPct val="90000"/>
                </a:lnSpc>
                <a:spcBef>
                  <a:spcPts val="0"/>
                </a:spcBef>
                <a:spcAft>
                  <a:spcPts val="0"/>
                </a:spcAft>
                <a:buClr>
                  <a:schemeClr val="dk1"/>
                </a:buClr>
                <a:buSzPts val="1500"/>
                <a:buFont typeface="Rockwell"/>
                <a:buChar char="•"/>
              </a:pPr>
              <a:r>
                <a:rPr b="0" i="0" lang="en-US" sz="1500" u="none" cap="none" strike="noStrike">
                  <a:solidFill>
                    <a:schemeClr val="dk1"/>
                  </a:solidFill>
                  <a:latin typeface="Rockwell"/>
                  <a:ea typeface="Rockwell"/>
                  <a:cs typeface="Rockwell"/>
                  <a:sym typeface="Rockwell"/>
                </a:rPr>
                <a:t>A Constitution is like a blueprint for how the government and the courts operate. Constitutions also recognize certain individual rights of citizens. The principles articulated in a Constitution guide the way we understand the law.  </a:t>
              </a:r>
              <a:endParaRPr/>
            </a:p>
          </p:txBody>
        </p:sp>
        <p:sp>
          <p:nvSpPr>
            <p:cNvPr id="170" name="Google Shape;170;p18"/>
            <p:cNvSpPr/>
            <p:nvPr/>
          </p:nvSpPr>
          <p:spPr>
            <a:xfrm>
              <a:off x="0" y="1977"/>
              <a:ext cx="4125985" cy="950990"/>
            </a:xfrm>
            <a:prstGeom prst="roundRect">
              <a:avLst>
                <a:gd fmla="val 16667" name="adj"/>
              </a:avLst>
            </a:prstGeom>
            <a:solidFill>
              <a:schemeClr val="accent2"/>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8"/>
            <p:cNvSpPr txBox="1"/>
            <p:nvPr/>
          </p:nvSpPr>
          <p:spPr>
            <a:xfrm>
              <a:off x="46424" y="48401"/>
              <a:ext cx="4033137" cy="858142"/>
            </a:xfrm>
            <a:prstGeom prst="rect">
              <a:avLst/>
            </a:prstGeom>
            <a:noFill/>
            <a:ln>
              <a:noFill/>
            </a:ln>
          </p:spPr>
          <p:txBody>
            <a:bodyPr anchorCtr="0" anchor="ctr" bIns="89525" lIns="179050" spcFirstLastPara="1" rIns="179050" wrap="square" tIns="89525">
              <a:noAutofit/>
            </a:bodyPr>
            <a:lstStyle/>
            <a:p>
              <a:pPr indent="0" lvl="0" marL="0" marR="0" rtl="0" algn="ctr">
                <a:lnSpc>
                  <a:spcPct val="90000"/>
                </a:lnSpc>
                <a:spcBef>
                  <a:spcPts val="0"/>
                </a:spcBef>
                <a:spcAft>
                  <a:spcPts val="0"/>
                </a:spcAft>
                <a:buClr>
                  <a:schemeClr val="lt1"/>
                </a:buClr>
                <a:buSzPts val="4700"/>
                <a:buFont typeface="Rockwell"/>
                <a:buNone/>
              </a:pPr>
              <a:r>
                <a:rPr lang="en-US" sz="4700">
                  <a:solidFill>
                    <a:schemeClr val="lt1"/>
                  </a:solidFill>
                  <a:latin typeface="Rockwell"/>
                  <a:ea typeface="Rockwell"/>
                  <a:cs typeface="Rockwell"/>
                  <a:sym typeface="Rockwell"/>
                </a:rPr>
                <a:t>Constitution</a:t>
              </a:r>
              <a:endParaRPr/>
            </a:p>
          </p:txBody>
        </p:sp>
        <p:sp>
          <p:nvSpPr>
            <p:cNvPr id="172" name="Google Shape;172;p18"/>
            <p:cNvSpPr/>
            <p:nvPr/>
          </p:nvSpPr>
          <p:spPr>
            <a:xfrm rot="5400000">
              <a:off x="7413132" y="-2191530"/>
              <a:ext cx="760792" cy="7335085"/>
            </a:xfrm>
            <a:prstGeom prst="round2SameRect">
              <a:avLst>
                <a:gd fmla="val 16667" name="adj1"/>
                <a:gd fmla="val 0" name="adj2"/>
              </a:avLst>
            </a:prstGeom>
            <a:solidFill>
              <a:srgbClr val="DCCBCA">
                <a:alpha val="90196"/>
              </a:srgbClr>
            </a:solidFill>
            <a:ln cap="flat" cmpd="sng" w="12700">
              <a:solidFill>
                <a:srgbClr val="DCCBCA">
                  <a:alpha val="9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8"/>
            <p:cNvSpPr txBox="1"/>
            <p:nvPr/>
          </p:nvSpPr>
          <p:spPr>
            <a:xfrm>
              <a:off x="4125986" y="1132755"/>
              <a:ext cx="7297946" cy="686514"/>
            </a:xfrm>
            <a:prstGeom prst="rect">
              <a:avLst/>
            </a:prstGeom>
            <a:noFill/>
            <a:ln>
              <a:noFill/>
            </a:ln>
          </p:spPr>
          <p:txBody>
            <a:bodyPr anchorCtr="0" anchor="ctr" bIns="28575" lIns="57150" spcFirstLastPara="1" rIns="57150" wrap="square" tIns="28575">
              <a:noAutofit/>
            </a:bodyPr>
            <a:lstStyle/>
            <a:p>
              <a:pPr indent="-114300" lvl="1" marL="114300" marR="0" rtl="0" algn="l">
                <a:lnSpc>
                  <a:spcPct val="90000"/>
                </a:lnSpc>
                <a:spcBef>
                  <a:spcPts val="0"/>
                </a:spcBef>
                <a:spcAft>
                  <a:spcPts val="0"/>
                </a:spcAft>
                <a:buClr>
                  <a:schemeClr val="dk1"/>
                </a:buClr>
                <a:buSzPts val="1500"/>
                <a:buFont typeface="Rockwell"/>
                <a:buChar char="•"/>
              </a:pPr>
              <a:r>
                <a:rPr b="0" i="0" lang="en-US" sz="1500" u="none" cap="none" strike="noStrike">
                  <a:solidFill>
                    <a:schemeClr val="dk1"/>
                  </a:solidFill>
                  <a:latin typeface="Rockwell"/>
                  <a:ea typeface="Rockwell"/>
                  <a:cs typeface="Rockwell"/>
                  <a:sym typeface="Rockwell"/>
                </a:rPr>
                <a:t>Statutes are the laws written by the legislature. Because legislatures are elected, statutory law is considered to represent the public will. However, it is not always easy to know exactly how the legislature intended a statute to be understood.</a:t>
              </a:r>
              <a:endParaRPr/>
            </a:p>
          </p:txBody>
        </p:sp>
        <p:sp>
          <p:nvSpPr>
            <p:cNvPr id="174" name="Google Shape;174;p18"/>
            <p:cNvSpPr/>
            <p:nvPr/>
          </p:nvSpPr>
          <p:spPr>
            <a:xfrm>
              <a:off x="0" y="1000516"/>
              <a:ext cx="4125985" cy="950990"/>
            </a:xfrm>
            <a:prstGeom prst="roundRect">
              <a:avLst>
                <a:gd fmla="val 16667" name="adj"/>
              </a:avLst>
            </a:prstGeom>
            <a:solidFill>
              <a:schemeClr val="accent2"/>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8"/>
            <p:cNvSpPr txBox="1"/>
            <p:nvPr/>
          </p:nvSpPr>
          <p:spPr>
            <a:xfrm>
              <a:off x="46424" y="1046940"/>
              <a:ext cx="4033137" cy="858142"/>
            </a:xfrm>
            <a:prstGeom prst="rect">
              <a:avLst/>
            </a:prstGeom>
            <a:noFill/>
            <a:ln>
              <a:noFill/>
            </a:ln>
          </p:spPr>
          <p:txBody>
            <a:bodyPr anchorCtr="0" anchor="ctr" bIns="89525" lIns="179050" spcFirstLastPara="1" rIns="179050" wrap="square" tIns="89525">
              <a:noAutofit/>
            </a:bodyPr>
            <a:lstStyle/>
            <a:p>
              <a:pPr indent="0" lvl="0" marL="0" marR="0" rtl="0" algn="ctr">
                <a:lnSpc>
                  <a:spcPct val="90000"/>
                </a:lnSpc>
                <a:spcBef>
                  <a:spcPts val="0"/>
                </a:spcBef>
                <a:spcAft>
                  <a:spcPts val="0"/>
                </a:spcAft>
                <a:buClr>
                  <a:schemeClr val="lt1"/>
                </a:buClr>
                <a:buSzPts val="4700"/>
                <a:buFont typeface="Rockwell"/>
                <a:buNone/>
              </a:pPr>
              <a:r>
                <a:rPr lang="en-US" sz="4700">
                  <a:solidFill>
                    <a:schemeClr val="lt1"/>
                  </a:solidFill>
                  <a:latin typeface="Rockwell"/>
                  <a:ea typeface="Rockwell"/>
                  <a:cs typeface="Rockwell"/>
                  <a:sym typeface="Rockwell"/>
                </a:rPr>
                <a:t>Statute</a:t>
              </a:r>
              <a:endParaRPr/>
            </a:p>
          </p:txBody>
        </p:sp>
        <p:sp>
          <p:nvSpPr>
            <p:cNvPr id="176" name="Google Shape;176;p18"/>
            <p:cNvSpPr/>
            <p:nvPr/>
          </p:nvSpPr>
          <p:spPr>
            <a:xfrm rot="5400000">
              <a:off x="7413132" y="-1192991"/>
              <a:ext cx="760792" cy="7335085"/>
            </a:xfrm>
            <a:prstGeom prst="round2SameRect">
              <a:avLst>
                <a:gd fmla="val 16667" name="adj1"/>
                <a:gd fmla="val 0" name="adj2"/>
              </a:avLst>
            </a:prstGeom>
            <a:solidFill>
              <a:srgbClr val="DCCBCA">
                <a:alpha val="90196"/>
              </a:srgbClr>
            </a:solidFill>
            <a:ln cap="flat" cmpd="sng" w="12700">
              <a:solidFill>
                <a:srgbClr val="DCCBCA">
                  <a:alpha val="9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8"/>
            <p:cNvSpPr txBox="1"/>
            <p:nvPr/>
          </p:nvSpPr>
          <p:spPr>
            <a:xfrm>
              <a:off x="4125986" y="2131294"/>
              <a:ext cx="7297946" cy="686514"/>
            </a:xfrm>
            <a:prstGeom prst="rect">
              <a:avLst/>
            </a:prstGeom>
            <a:noFill/>
            <a:ln>
              <a:noFill/>
            </a:ln>
          </p:spPr>
          <p:txBody>
            <a:bodyPr anchorCtr="0" anchor="ctr" bIns="28575" lIns="57150" spcFirstLastPara="1" rIns="57150" wrap="square" tIns="28575">
              <a:noAutofit/>
            </a:bodyPr>
            <a:lstStyle/>
            <a:p>
              <a:pPr indent="-114300" lvl="1" marL="114300" marR="0" rtl="0" algn="l">
                <a:lnSpc>
                  <a:spcPct val="90000"/>
                </a:lnSpc>
                <a:spcBef>
                  <a:spcPts val="0"/>
                </a:spcBef>
                <a:spcAft>
                  <a:spcPts val="0"/>
                </a:spcAft>
                <a:buClr>
                  <a:schemeClr val="dk1"/>
                </a:buClr>
                <a:buSzPts val="1500"/>
                <a:buFont typeface="Rockwell"/>
                <a:buChar char="•"/>
              </a:pPr>
              <a:r>
                <a:rPr b="0" i="0" lang="en-US" sz="1500" u="none" cap="none" strike="noStrike">
                  <a:solidFill>
                    <a:schemeClr val="dk1"/>
                  </a:solidFill>
                  <a:latin typeface="Rockwell"/>
                  <a:ea typeface="Rockwell"/>
                  <a:cs typeface="Rockwell"/>
                  <a:sym typeface="Rockwell"/>
                </a:rPr>
                <a:t>Case law comes from the rulings that courts make. Many rulings involve interpreting statutes. The decisions of higher courts must be followed by lower courts; this is called Stare Decisis. </a:t>
              </a:r>
              <a:endParaRPr/>
            </a:p>
          </p:txBody>
        </p:sp>
        <p:sp>
          <p:nvSpPr>
            <p:cNvPr id="178" name="Google Shape;178;p18"/>
            <p:cNvSpPr/>
            <p:nvPr/>
          </p:nvSpPr>
          <p:spPr>
            <a:xfrm>
              <a:off x="0" y="1999056"/>
              <a:ext cx="4125985" cy="950990"/>
            </a:xfrm>
            <a:prstGeom prst="roundRect">
              <a:avLst>
                <a:gd fmla="val 16667" name="adj"/>
              </a:avLst>
            </a:prstGeom>
            <a:solidFill>
              <a:schemeClr val="accent2"/>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8"/>
            <p:cNvSpPr txBox="1"/>
            <p:nvPr/>
          </p:nvSpPr>
          <p:spPr>
            <a:xfrm>
              <a:off x="46424" y="2045480"/>
              <a:ext cx="4033137" cy="858142"/>
            </a:xfrm>
            <a:prstGeom prst="rect">
              <a:avLst/>
            </a:prstGeom>
            <a:noFill/>
            <a:ln>
              <a:noFill/>
            </a:ln>
          </p:spPr>
          <p:txBody>
            <a:bodyPr anchorCtr="0" anchor="ctr" bIns="89525" lIns="179050" spcFirstLastPara="1" rIns="179050" wrap="square" tIns="89525">
              <a:noAutofit/>
            </a:bodyPr>
            <a:lstStyle/>
            <a:p>
              <a:pPr indent="0" lvl="0" marL="0" marR="0" rtl="0" algn="ctr">
                <a:lnSpc>
                  <a:spcPct val="90000"/>
                </a:lnSpc>
                <a:spcBef>
                  <a:spcPts val="0"/>
                </a:spcBef>
                <a:spcAft>
                  <a:spcPts val="0"/>
                </a:spcAft>
                <a:buClr>
                  <a:schemeClr val="lt1"/>
                </a:buClr>
                <a:buSzPts val="4700"/>
                <a:buFont typeface="Rockwell"/>
                <a:buNone/>
              </a:pPr>
              <a:r>
                <a:rPr lang="en-US" sz="4700">
                  <a:solidFill>
                    <a:schemeClr val="lt1"/>
                  </a:solidFill>
                  <a:latin typeface="Rockwell"/>
                  <a:ea typeface="Rockwell"/>
                  <a:cs typeface="Rockwell"/>
                  <a:sym typeface="Rockwell"/>
                </a:rPr>
                <a:t>Case Law</a:t>
              </a:r>
              <a:endParaRPr/>
            </a:p>
          </p:txBody>
        </p:sp>
        <p:sp>
          <p:nvSpPr>
            <p:cNvPr id="180" name="Google Shape;180;p18"/>
            <p:cNvSpPr/>
            <p:nvPr/>
          </p:nvSpPr>
          <p:spPr>
            <a:xfrm rot="5400000">
              <a:off x="7413132" y="-194451"/>
              <a:ext cx="760792" cy="7335085"/>
            </a:xfrm>
            <a:prstGeom prst="round2SameRect">
              <a:avLst>
                <a:gd fmla="val 16667" name="adj1"/>
                <a:gd fmla="val 0" name="adj2"/>
              </a:avLst>
            </a:prstGeom>
            <a:solidFill>
              <a:srgbClr val="DCCBCA">
                <a:alpha val="90196"/>
              </a:srgbClr>
            </a:solidFill>
            <a:ln cap="flat" cmpd="sng" w="12700">
              <a:solidFill>
                <a:srgbClr val="DCCBCA">
                  <a:alpha val="9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8"/>
            <p:cNvSpPr txBox="1"/>
            <p:nvPr/>
          </p:nvSpPr>
          <p:spPr>
            <a:xfrm>
              <a:off x="4125986" y="3129834"/>
              <a:ext cx="7297946" cy="686514"/>
            </a:xfrm>
            <a:prstGeom prst="rect">
              <a:avLst/>
            </a:prstGeom>
            <a:noFill/>
            <a:ln>
              <a:noFill/>
            </a:ln>
          </p:spPr>
          <p:txBody>
            <a:bodyPr anchorCtr="0" anchor="ctr" bIns="28575" lIns="57150" spcFirstLastPara="1" rIns="57150" wrap="square" tIns="28575">
              <a:noAutofit/>
            </a:bodyPr>
            <a:lstStyle/>
            <a:p>
              <a:pPr indent="-114300" lvl="1" marL="114300" marR="0" rtl="0" algn="l">
                <a:lnSpc>
                  <a:spcPct val="90000"/>
                </a:lnSpc>
                <a:spcBef>
                  <a:spcPts val="0"/>
                </a:spcBef>
                <a:spcAft>
                  <a:spcPts val="0"/>
                </a:spcAft>
                <a:buClr>
                  <a:schemeClr val="dk1"/>
                </a:buClr>
                <a:buSzPts val="1500"/>
                <a:buFont typeface="Rockwell"/>
                <a:buChar char="•"/>
              </a:pPr>
              <a:r>
                <a:rPr b="0" i="0" lang="en-US" sz="1500" u="none" cap="none" strike="noStrike">
                  <a:solidFill>
                    <a:schemeClr val="dk1"/>
                  </a:solidFill>
                  <a:latin typeface="Rockwell"/>
                  <a:ea typeface="Rockwell"/>
                  <a:cs typeface="Rockwell"/>
                  <a:sym typeface="Rockwell"/>
                </a:rPr>
                <a:t>Regulations are the rules created by government agencies. To the extent that regulations are within the scope of the agency’s authority, they have the force of law.</a:t>
              </a:r>
              <a:endParaRPr/>
            </a:p>
          </p:txBody>
        </p:sp>
        <p:sp>
          <p:nvSpPr>
            <p:cNvPr id="182" name="Google Shape;182;p18"/>
            <p:cNvSpPr/>
            <p:nvPr/>
          </p:nvSpPr>
          <p:spPr>
            <a:xfrm>
              <a:off x="0" y="2997595"/>
              <a:ext cx="4125985" cy="950990"/>
            </a:xfrm>
            <a:prstGeom prst="roundRect">
              <a:avLst>
                <a:gd fmla="val 16667" name="adj"/>
              </a:avLst>
            </a:prstGeom>
            <a:solidFill>
              <a:schemeClr val="accent2"/>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8"/>
            <p:cNvSpPr txBox="1"/>
            <p:nvPr/>
          </p:nvSpPr>
          <p:spPr>
            <a:xfrm>
              <a:off x="46424" y="3044019"/>
              <a:ext cx="4033137" cy="858142"/>
            </a:xfrm>
            <a:prstGeom prst="rect">
              <a:avLst/>
            </a:prstGeom>
            <a:noFill/>
            <a:ln>
              <a:noFill/>
            </a:ln>
          </p:spPr>
          <p:txBody>
            <a:bodyPr anchorCtr="0" anchor="ctr" bIns="89525" lIns="179050" spcFirstLastPara="1" rIns="179050" wrap="square" tIns="89525">
              <a:noAutofit/>
            </a:bodyPr>
            <a:lstStyle/>
            <a:p>
              <a:pPr indent="0" lvl="0" marL="0" marR="0" rtl="0" algn="ctr">
                <a:lnSpc>
                  <a:spcPct val="90000"/>
                </a:lnSpc>
                <a:spcBef>
                  <a:spcPts val="0"/>
                </a:spcBef>
                <a:spcAft>
                  <a:spcPts val="0"/>
                </a:spcAft>
                <a:buClr>
                  <a:schemeClr val="lt1"/>
                </a:buClr>
                <a:buSzPts val="4700"/>
                <a:buFont typeface="Rockwell"/>
                <a:buNone/>
              </a:pPr>
              <a:r>
                <a:rPr lang="en-US" sz="4700">
                  <a:solidFill>
                    <a:schemeClr val="lt1"/>
                  </a:solidFill>
                  <a:latin typeface="Rockwell"/>
                  <a:ea typeface="Rockwell"/>
                  <a:cs typeface="Rockwell"/>
                  <a:sym typeface="Rockwell"/>
                </a:rPr>
                <a:t>Regulation</a:t>
              </a: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7" name="Shape 187"/>
        <p:cNvGrpSpPr/>
        <p:nvPr/>
      </p:nvGrpSpPr>
      <p:grpSpPr>
        <a:xfrm>
          <a:off x="0" y="0"/>
          <a:ext cx="0" cy="0"/>
          <a:chOff x="0" y="0"/>
          <a:chExt cx="0" cy="0"/>
        </a:xfrm>
      </p:grpSpPr>
      <p:sp>
        <p:nvSpPr>
          <p:cNvPr id="188" name="Google Shape;188;p19"/>
          <p:cNvSpPr/>
          <p:nvPr/>
        </p:nvSpPr>
        <p:spPr>
          <a:xfrm>
            <a:off x="4650070" y="0"/>
            <a:ext cx="7541930" cy="6857999"/>
          </a:xfrm>
          <a:prstGeom prst="rect">
            <a:avLst/>
          </a:prstGeom>
          <a:blipFill rotWithShape="1">
            <a:blip r:embed="rId3">
              <a:alphaModFix amt="60000"/>
            </a:blip>
            <a:tile algn="ctr" flip="xy" tx="0" sx="92000" ty="-704850" sy="89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sp>
        <p:nvSpPr>
          <p:cNvPr id="189" name="Google Shape;189;p19"/>
          <p:cNvSpPr txBox="1"/>
          <p:nvPr>
            <p:ph type="title"/>
          </p:nvPr>
        </p:nvSpPr>
        <p:spPr>
          <a:xfrm>
            <a:off x="4970109" y="484632"/>
            <a:ext cx="6730277" cy="160934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800"/>
              <a:buFont typeface="Rockwell"/>
              <a:buNone/>
            </a:pPr>
            <a:r>
              <a:rPr lang="en-US" sz="4800"/>
              <a:t>WHAT QUESTIONS DO COURTS DECIDE?</a:t>
            </a:r>
            <a:endParaRPr/>
          </a:p>
        </p:txBody>
      </p:sp>
      <p:pic>
        <p:nvPicPr>
          <p:cNvPr id="190" name="Google Shape;190;p19"/>
          <p:cNvPicPr preferRelativeResize="0"/>
          <p:nvPr/>
        </p:nvPicPr>
        <p:blipFill rotWithShape="1">
          <a:blip r:embed="rId4">
            <a:alphaModFix/>
          </a:blip>
          <a:srcRect b="0" l="0" r="0" t="0"/>
          <a:stretch/>
        </p:blipFill>
        <p:spPr>
          <a:xfrm>
            <a:off x="970475" y="639447"/>
            <a:ext cx="2709120" cy="2709120"/>
          </a:xfrm>
          <a:prstGeom prst="rect">
            <a:avLst/>
          </a:prstGeom>
          <a:noFill/>
          <a:ln>
            <a:noFill/>
          </a:ln>
        </p:spPr>
      </p:pic>
      <p:pic>
        <p:nvPicPr>
          <p:cNvPr id="191" name="Google Shape;191;p19"/>
          <p:cNvPicPr preferRelativeResize="0"/>
          <p:nvPr/>
        </p:nvPicPr>
        <p:blipFill rotWithShape="1">
          <a:blip r:embed="rId5">
            <a:alphaModFix/>
          </a:blip>
          <a:srcRect b="0" l="0" r="0" t="0"/>
          <a:stretch/>
        </p:blipFill>
        <p:spPr>
          <a:xfrm>
            <a:off x="640080" y="3517347"/>
            <a:ext cx="3369910" cy="2527432"/>
          </a:xfrm>
          <a:prstGeom prst="rect">
            <a:avLst/>
          </a:prstGeom>
          <a:noFill/>
          <a:ln>
            <a:noFill/>
          </a:ln>
        </p:spPr>
      </p:pic>
      <p:sp>
        <p:nvSpPr>
          <p:cNvPr id="192" name="Google Shape;192;p19"/>
          <p:cNvSpPr txBox="1"/>
          <p:nvPr>
            <p:ph idx="1" type="body"/>
          </p:nvPr>
        </p:nvSpPr>
        <p:spPr>
          <a:xfrm>
            <a:off x="4970108" y="2121408"/>
            <a:ext cx="7031391" cy="4050792"/>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380"/>
              <a:buNone/>
            </a:pPr>
            <a:r>
              <a:rPr b="1" lang="en-US" sz="2800"/>
              <a:t>The big question may seem simple: </a:t>
            </a:r>
            <a:endParaRPr/>
          </a:p>
          <a:p>
            <a:pPr indent="0" lvl="1" marL="274320" rtl="0" algn="l">
              <a:lnSpc>
                <a:spcPct val="90000"/>
              </a:lnSpc>
              <a:spcBef>
                <a:spcPts val="400"/>
              </a:spcBef>
              <a:spcAft>
                <a:spcPts val="0"/>
              </a:spcAft>
              <a:buSzPts val="2380"/>
              <a:buNone/>
            </a:pPr>
            <a:r>
              <a:rPr b="1" lang="en-US" sz="2800"/>
              <a:t>Who wins?</a:t>
            </a:r>
            <a:endParaRPr/>
          </a:p>
          <a:p>
            <a:pPr indent="0" lvl="0" marL="0" rtl="0" algn="l">
              <a:lnSpc>
                <a:spcPct val="90000"/>
              </a:lnSpc>
              <a:spcBef>
                <a:spcPts val="1400"/>
              </a:spcBef>
              <a:spcAft>
                <a:spcPts val="0"/>
              </a:spcAft>
              <a:buSzPts val="2380"/>
              <a:buNone/>
            </a:pPr>
            <a:r>
              <a:rPr lang="en-US" sz="2800"/>
              <a:t>But courts must answer lots of other questions to get there. </a:t>
            </a:r>
            <a:endParaRPr/>
          </a:p>
          <a:p>
            <a:pPr indent="0" lvl="0" marL="0" rtl="0" algn="l">
              <a:lnSpc>
                <a:spcPct val="90000"/>
              </a:lnSpc>
              <a:spcBef>
                <a:spcPts val="1200"/>
              </a:spcBef>
              <a:spcAft>
                <a:spcPts val="0"/>
              </a:spcAft>
              <a:buSzPts val="2380"/>
              <a:buNone/>
            </a:pPr>
            <a:r>
              <a:rPr lang="en-US" sz="2800"/>
              <a:t>Two main kinds of questions have to be answered during cases:</a:t>
            </a:r>
            <a:endParaRPr/>
          </a:p>
          <a:p>
            <a:pPr indent="-457200" lvl="0" marL="514350" rtl="0" algn="l">
              <a:lnSpc>
                <a:spcPct val="90000"/>
              </a:lnSpc>
              <a:spcBef>
                <a:spcPts val="1200"/>
              </a:spcBef>
              <a:spcAft>
                <a:spcPts val="0"/>
              </a:spcAft>
              <a:buSzPts val="2380"/>
              <a:buChar char="▪"/>
            </a:pPr>
            <a:r>
              <a:rPr b="1" lang="en-US" sz="2800"/>
              <a:t>Questions of fact.</a:t>
            </a:r>
            <a:endParaRPr/>
          </a:p>
          <a:p>
            <a:pPr indent="-457200" lvl="0" marL="514350" rtl="0" algn="l">
              <a:lnSpc>
                <a:spcPct val="90000"/>
              </a:lnSpc>
              <a:spcBef>
                <a:spcPts val="1200"/>
              </a:spcBef>
              <a:spcAft>
                <a:spcPts val="0"/>
              </a:spcAft>
              <a:buSzPts val="2380"/>
              <a:buChar char="▪"/>
            </a:pPr>
            <a:r>
              <a:rPr b="1" lang="en-US" sz="2800"/>
              <a:t>Questions of law.</a:t>
            </a:r>
            <a:endParaRPr/>
          </a:p>
          <a:p>
            <a:pPr indent="-85725" lvl="0" marL="182880" rtl="0" algn="l">
              <a:lnSpc>
                <a:spcPct val="90000"/>
              </a:lnSpc>
              <a:spcBef>
                <a:spcPts val="1200"/>
              </a:spcBef>
              <a:spcAft>
                <a:spcPts val="0"/>
              </a:spcAft>
              <a:buSzPts val="1530"/>
              <a:buNone/>
            </a:pPr>
            <a:r>
              <a:t/>
            </a:r>
            <a:endParaRPr sz="1800"/>
          </a:p>
        </p:txBody>
      </p:sp>
      <p:grpSp>
        <p:nvGrpSpPr>
          <p:cNvPr id="193" name="Google Shape;193;p19"/>
          <p:cNvGrpSpPr/>
          <p:nvPr/>
        </p:nvGrpSpPr>
        <p:grpSpPr>
          <a:xfrm>
            <a:off x="11401725" y="6229681"/>
            <a:ext cx="457200" cy="457200"/>
            <a:chOff x="11361456" y="6195813"/>
            <a:chExt cx="548640" cy="548640"/>
          </a:xfrm>
        </p:grpSpPr>
        <p:sp>
          <p:nvSpPr>
            <p:cNvPr id="194" name="Google Shape;194;p19"/>
            <p:cNvSpPr/>
            <p:nvPr/>
          </p:nvSpPr>
          <p:spPr>
            <a:xfrm>
              <a:off x="11361456" y="6195813"/>
              <a:ext cx="548640" cy="548640"/>
            </a:xfrm>
            <a:prstGeom prst="ellipse">
              <a:avLst/>
            </a:prstGeom>
            <a:blipFill rotWithShape="1">
              <a:blip r:embed="rId6">
                <a:alphaModFix/>
              </a:blip>
              <a:tile algn="tl" flip="none" tx="50800" sx="85000" ty="0" sy="85000"/>
            </a:blip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000"/>
                <a:buFont typeface="Rockwell"/>
                <a:buNone/>
              </a:pPr>
              <a:r>
                <a:t/>
              </a:r>
              <a:endParaRPr b="1" i="0" sz="2000" u="none" cap="none" strike="noStrike">
                <a:solidFill>
                  <a:srgbClr val="FFFFFF"/>
                </a:solidFill>
                <a:latin typeface="Rockwell"/>
                <a:ea typeface="Rockwell"/>
                <a:cs typeface="Rockwell"/>
                <a:sym typeface="Rockwell"/>
              </a:endParaRPr>
            </a:p>
          </p:txBody>
        </p:sp>
        <p:sp>
          <p:nvSpPr>
            <p:cNvPr id="195" name="Google Shape;195;p19"/>
            <p:cNvSpPr/>
            <p:nvPr/>
          </p:nvSpPr>
          <p:spPr>
            <a:xfrm>
              <a:off x="11396488" y="6230844"/>
              <a:ext cx="478576" cy="478578"/>
            </a:xfrm>
            <a:prstGeom prst="ellipse">
              <a:avLst/>
            </a:prstGeom>
            <a:noFill/>
            <a:ln cap="flat" cmpd="sng" w="127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Rockwell"/>
                <a:buNone/>
              </a:pPr>
              <a:r>
                <a:t/>
              </a:r>
              <a:endParaRPr b="0" i="0" sz="1800" u="none" cap="none" strike="noStrike">
                <a:solidFill>
                  <a:srgbClr val="FFFFFF"/>
                </a:solidFill>
                <a:latin typeface="Calibri"/>
                <a:ea typeface="Calibri"/>
                <a:cs typeface="Calibri"/>
                <a:sym typeface="Calibri"/>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0"/>
          <p:cNvSpPr txBox="1"/>
          <p:nvPr>
            <p:ph type="title"/>
          </p:nvPr>
        </p:nvSpPr>
        <p:spPr>
          <a:xfrm>
            <a:off x="1069848" y="484632"/>
            <a:ext cx="10058400" cy="1016364"/>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5400"/>
              <a:buFont typeface="Rockwell"/>
              <a:buNone/>
            </a:pPr>
            <a:r>
              <a:rPr lang="en-US"/>
              <a:t>FACTUAL QUESTIONS</a:t>
            </a:r>
            <a:endParaRPr/>
          </a:p>
        </p:txBody>
      </p:sp>
      <p:sp>
        <p:nvSpPr>
          <p:cNvPr id="201" name="Google Shape;201;p20"/>
          <p:cNvSpPr txBox="1"/>
          <p:nvPr>
            <p:ph idx="1" type="body"/>
          </p:nvPr>
        </p:nvSpPr>
        <p:spPr>
          <a:xfrm>
            <a:off x="465826" y="1751162"/>
            <a:ext cx="9954524" cy="44210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720"/>
              <a:buNone/>
            </a:pPr>
            <a:r>
              <a:rPr b="1" lang="en-US" sz="3200"/>
              <a:t>Questions of Fact:</a:t>
            </a:r>
            <a:endParaRPr/>
          </a:p>
          <a:p>
            <a:pPr indent="-182880" lvl="0" marL="182880" rtl="0" algn="l">
              <a:lnSpc>
                <a:spcPct val="90000"/>
              </a:lnSpc>
              <a:spcBef>
                <a:spcPts val="1200"/>
              </a:spcBef>
              <a:spcAft>
                <a:spcPts val="0"/>
              </a:spcAft>
              <a:buSzPts val="2040"/>
              <a:buChar char="▪"/>
            </a:pPr>
            <a:r>
              <a:rPr lang="en-US" sz="2400"/>
              <a:t>Who, what, when, where, why, how.</a:t>
            </a:r>
            <a:endParaRPr/>
          </a:p>
          <a:p>
            <a:pPr indent="-182880" lvl="0" marL="182880" rtl="0" algn="l">
              <a:lnSpc>
                <a:spcPct val="90000"/>
              </a:lnSpc>
              <a:spcBef>
                <a:spcPts val="1200"/>
              </a:spcBef>
              <a:spcAft>
                <a:spcPts val="0"/>
              </a:spcAft>
              <a:buSzPts val="2040"/>
              <a:buChar char="▪"/>
            </a:pPr>
            <a:r>
              <a:rPr lang="en-US" sz="2400"/>
              <a:t>Basically, questions of fact cover all of the questions about the things that happened, which have led to the case being brought to court. </a:t>
            </a:r>
            <a:endParaRPr/>
          </a:p>
          <a:p>
            <a:pPr indent="-182880" lvl="0" marL="182880" rtl="0" algn="l">
              <a:lnSpc>
                <a:spcPct val="90000"/>
              </a:lnSpc>
              <a:spcBef>
                <a:spcPts val="1200"/>
              </a:spcBef>
              <a:spcAft>
                <a:spcPts val="0"/>
              </a:spcAft>
              <a:buSzPts val="2040"/>
              <a:buChar char="▪"/>
            </a:pPr>
            <a:r>
              <a:rPr lang="en-US" sz="2400"/>
              <a:t>Since the trial courts are the only ones who hear the witnesses, and see the evidence, they are better at judging facts. </a:t>
            </a:r>
            <a:endParaRPr/>
          </a:p>
          <a:p>
            <a:pPr indent="-182880" lvl="0" marL="182880" rtl="0" algn="l">
              <a:lnSpc>
                <a:spcPct val="90000"/>
              </a:lnSpc>
              <a:spcBef>
                <a:spcPts val="1200"/>
              </a:spcBef>
              <a:spcAft>
                <a:spcPts val="0"/>
              </a:spcAft>
              <a:buSzPts val="2040"/>
              <a:buChar char="▪"/>
            </a:pPr>
            <a:r>
              <a:rPr lang="en-US" sz="2400"/>
              <a:t>Answering these questions is normally reserved for the </a:t>
            </a:r>
            <a:r>
              <a:rPr lang="en-US" sz="2400" u="sng"/>
              <a:t>jury</a:t>
            </a:r>
            <a:r>
              <a:rPr lang="en-US" sz="2400"/>
              <a:t>. Often, courts will refer to the jury as the “</a:t>
            </a:r>
            <a:r>
              <a:rPr lang="en-US" sz="2400" u="sng"/>
              <a:t>trier of fact</a:t>
            </a:r>
            <a:r>
              <a:rPr lang="en-US" sz="2400"/>
              <a:t>.”</a:t>
            </a:r>
            <a:endParaRPr/>
          </a:p>
          <a:p>
            <a:pPr indent="-74930" lvl="0" marL="182880" rtl="0" algn="l">
              <a:lnSpc>
                <a:spcPct val="90000"/>
              </a:lnSpc>
              <a:spcBef>
                <a:spcPts val="1200"/>
              </a:spcBef>
              <a:spcAft>
                <a:spcPts val="0"/>
              </a:spcAft>
              <a:buSzPts val="1700"/>
              <a:buNone/>
            </a:pPr>
            <a:r>
              <a:t/>
            </a:r>
            <a:endParaRPr/>
          </a:p>
        </p:txBody>
      </p:sp>
      <p:pic>
        <p:nvPicPr>
          <p:cNvPr id="202" name="Google Shape;202;p20"/>
          <p:cNvPicPr preferRelativeResize="0"/>
          <p:nvPr/>
        </p:nvPicPr>
        <p:blipFill rotWithShape="1">
          <a:blip r:embed="rId3">
            <a:alphaModFix/>
          </a:blip>
          <a:srcRect b="0" l="0" r="0" t="0"/>
          <a:stretch/>
        </p:blipFill>
        <p:spPr>
          <a:xfrm>
            <a:off x="7724775" y="4994394"/>
            <a:ext cx="4467225" cy="193684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6" name="Shape 206"/>
        <p:cNvGrpSpPr/>
        <p:nvPr/>
      </p:nvGrpSpPr>
      <p:grpSpPr>
        <a:xfrm>
          <a:off x="0" y="0"/>
          <a:ext cx="0" cy="0"/>
          <a:chOff x="0" y="0"/>
          <a:chExt cx="0" cy="0"/>
        </a:xfrm>
      </p:grpSpPr>
      <p:sp>
        <p:nvSpPr>
          <p:cNvPr id="207" name="Google Shape;207;p2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sp>
        <p:nvSpPr>
          <p:cNvPr id="208" name="Google Shape;208;p21"/>
          <p:cNvSpPr/>
          <p:nvPr/>
        </p:nvSpPr>
        <p:spPr>
          <a:xfrm>
            <a:off x="984504" y="464119"/>
            <a:ext cx="10222992" cy="80683"/>
          </a:xfrm>
          <a:prstGeom prst="rect">
            <a:avLst/>
          </a:prstGeom>
          <a:blipFill rotWithShape="1">
            <a:blip r:embed="rId3">
              <a:alphaModFix amt="85000"/>
            </a:blip>
            <a:tile algn="ctr" flip="xy" tx="0" sx="92000" ty="-762000" sy="89000"/>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Rockwell"/>
              <a:ea typeface="Rockwell"/>
              <a:cs typeface="Rockwell"/>
              <a:sym typeface="Rockwell"/>
            </a:endParaRPr>
          </a:p>
        </p:txBody>
      </p:sp>
      <p:sp>
        <p:nvSpPr>
          <p:cNvPr id="209" name="Google Shape;209;p21"/>
          <p:cNvSpPr/>
          <p:nvPr/>
        </p:nvSpPr>
        <p:spPr>
          <a:xfrm>
            <a:off x="984504" y="601952"/>
            <a:ext cx="10222992" cy="1385874"/>
          </a:xfrm>
          <a:prstGeom prst="rect">
            <a:avLst/>
          </a:prstGeom>
          <a:blipFill rotWithShape="1">
            <a:blip r:embed="rId3">
              <a:alphaModFix amt="85000"/>
            </a:blip>
            <a:tile algn="ctr" flip="xy" tx="0" sx="92000" ty="-704850" sy="89000"/>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Rockwell"/>
              <a:ea typeface="Rockwell"/>
              <a:cs typeface="Rockwell"/>
              <a:sym typeface="Rockwell"/>
            </a:endParaRPr>
          </a:p>
        </p:txBody>
      </p:sp>
      <p:sp>
        <p:nvSpPr>
          <p:cNvPr id="210" name="Google Shape;210;p21"/>
          <p:cNvSpPr/>
          <p:nvPr/>
        </p:nvSpPr>
        <p:spPr>
          <a:xfrm>
            <a:off x="984504" y="2038655"/>
            <a:ext cx="10222992" cy="80683"/>
          </a:xfrm>
          <a:prstGeom prst="rect">
            <a:avLst/>
          </a:prstGeom>
          <a:blipFill rotWithShape="1">
            <a:blip r:embed="rId3">
              <a:alphaModFix amt="85000"/>
            </a:blip>
            <a:tile algn="ctr" flip="xy" tx="0" sx="92000" ty="-717550" sy="89000"/>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Rockwell"/>
              <a:ea typeface="Rockwell"/>
              <a:cs typeface="Rockwell"/>
              <a:sym typeface="Rockwell"/>
            </a:endParaRPr>
          </a:p>
        </p:txBody>
      </p:sp>
      <p:sp>
        <p:nvSpPr>
          <p:cNvPr id="211" name="Google Shape;211;p21"/>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5400"/>
              <a:buFont typeface="Rockwell"/>
              <a:buNone/>
            </a:pPr>
            <a:r>
              <a:rPr lang="en-US"/>
              <a:t>LEGAL QUESTIONS</a:t>
            </a:r>
            <a:endParaRPr/>
          </a:p>
        </p:txBody>
      </p:sp>
      <p:pic>
        <p:nvPicPr>
          <p:cNvPr id="212" name="Google Shape;212;p21"/>
          <p:cNvPicPr preferRelativeResize="0"/>
          <p:nvPr/>
        </p:nvPicPr>
        <p:blipFill rotWithShape="1">
          <a:blip r:embed="rId4">
            <a:alphaModFix/>
          </a:blip>
          <a:srcRect b="3" l="764" r="6766" t="0"/>
          <a:stretch/>
        </p:blipFill>
        <p:spPr>
          <a:xfrm>
            <a:off x="1007196" y="2265037"/>
            <a:ext cx="4386600" cy="3368012"/>
          </a:xfrm>
          <a:prstGeom prst="rect">
            <a:avLst/>
          </a:prstGeom>
          <a:noFill/>
          <a:ln>
            <a:noFill/>
          </a:ln>
        </p:spPr>
      </p:pic>
      <p:sp>
        <p:nvSpPr>
          <p:cNvPr id="213" name="Google Shape;213;p21"/>
          <p:cNvSpPr txBox="1"/>
          <p:nvPr>
            <p:ph idx="1" type="body"/>
          </p:nvPr>
        </p:nvSpPr>
        <p:spPr>
          <a:xfrm>
            <a:off x="5529532" y="2320412"/>
            <a:ext cx="6590581" cy="444269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2040"/>
              <a:buNone/>
            </a:pPr>
            <a:r>
              <a:rPr b="1" lang="en-US" sz="2400"/>
              <a:t>Questions of Law </a:t>
            </a:r>
            <a:r>
              <a:rPr lang="en-US" sz="2400"/>
              <a:t>- These questions aren’t about what happened, they are about the law:</a:t>
            </a:r>
            <a:endParaRPr/>
          </a:p>
          <a:p>
            <a:pPr indent="-182880" lvl="1" marL="457200" rtl="0" algn="l">
              <a:lnSpc>
                <a:spcPct val="90000"/>
              </a:lnSpc>
              <a:spcBef>
                <a:spcPts val="400"/>
              </a:spcBef>
              <a:spcAft>
                <a:spcPts val="0"/>
              </a:spcAft>
              <a:buSzPts val="2040"/>
              <a:buChar char="▪"/>
            </a:pPr>
            <a:r>
              <a:rPr b="1" lang="en-US" sz="2400"/>
              <a:t>What </a:t>
            </a:r>
            <a:r>
              <a:rPr b="1" lang="en-US" sz="2400" u="sng"/>
              <a:t>is</a:t>
            </a:r>
            <a:r>
              <a:rPr b="1" lang="en-US" sz="2400"/>
              <a:t> the law?    </a:t>
            </a:r>
            <a:endParaRPr/>
          </a:p>
          <a:p>
            <a:pPr indent="-182880" lvl="1" marL="457200" rtl="0" algn="l">
              <a:lnSpc>
                <a:spcPct val="90000"/>
              </a:lnSpc>
              <a:spcBef>
                <a:spcPts val="600"/>
              </a:spcBef>
              <a:spcAft>
                <a:spcPts val="0"/>
              </a:spcAft>
              <a:buSzPts val="2040"/>
              <a:buChar char="▪"/>
            </a:pPr>
            <a:r>
              <a:rPr b="1" lang="en-US" sz="2400"/>
              <a:t>Was the law applied correctly by the lower court? </a:t>
            </a:r>
            <a:endParaRPr/>
          </a:p>
          <a:p>
            <a:pPr indent="0" lvl="0" marL="0" rtl="0" algn="l">
              <a:lnSpc>
                <a:spcPct val="90000"/>
              </a:lnSpc>
              <a:spcBef>
                <a:spcPts val="1400"/>
              </a:spcBef>
              <a:spcAft>
                <a:spcPts val="0"/>
              </a:spcAft>
              <a:buSzPts val="1700"/>
              <a:buNone/>
            </a:pPr>
            <a:r>
              <a:rPr lang="en-US"/>
              <a:t>Answering these questions is reserved for the </a:t>
            </a:r>
            <a:r>
              <a:rPr lang="en-US" u="sng"/>
              <a:t>judge</a:t>
            </a:r>
            <a:r>
              <a:rPr lang="en-US"/>
              <a:t>. Courts refer to the judge as the “</a:t>
            </a:r>
            <a:r>
              <a:rPr lang="en-US" u="sng"/>
              <a:t>trier of law</a:t>
            </a:r>
            <a:r>
              <a:rPr lang="en-US"/>
              <a:t>.” </a:t>
            </a:r>
            <a:endParaRPr/>
          </a:p>
          <a:p>
            <a:pPr indent="0" lvl="0" marL="0" rtl="0" algn="l">
              <a:lnSpc>
                <a:spcPct val="90000"/>
              </a:lnSpc>
              <a:spcBef>
                <a:spcPts val="1200"/>
              </a:spcBef>
              <a:spcAft>
                <a:spcPts val="0"/>
              </a:spcAft>
              <a:buSzPts val="1700"/>
              <a:buNone/>
            </a:pPr>
            <a:r>
              <a:rPr lang="en-US"/>
              <a:t>Appeals courts merely look at the record of the case from the trial court. </a:t>
            </a:r>
            <a:endParaRPr/>
          </a:p>
          <a:p>
            <a:pPr indent="0" lvl="0" marL="0" rtl="0" algn="l">
              <a:lnSpc>
                <a:spcPct val="90000"/>
              </a:lnSpc>
              <a:spcBef>
                <a:spcPts val="1200"/>
              </a:spcBef>
              <a:spcAft>
                <a:spcPts val="0"/>
              </a:spcAft>
              <a:buSzPts val="1700"/>
              <a:buNone/>
            </a:pPr>
            <a:r>
              <a:rPr lang="en-US"/>
              <a:t>Witnesses and juries are </a:t>
            </a:r>
            <a:r>
              <a:rPr lang="en-US" u="sng"/>
              <a:t>not</a:t>
            </a:r>
            <a:r>
              <a:rPr lang="en-US"/>
              <a:t> part of the appeals process.</a:t>
            </a:r>
            <a:endParaRPr/>
          </a:p>
          <a:p>
            <a:pPr indent="0" lvl="0" marL="0" rtl="0" algn="l">
              <a:lnSpc>
                <a:spcPct val="90000"/>
              </a:lnSpc>
              <a:spcBef>
                <a:spcPts val="1200"/>
              </a:spcBef>
              <a:spcAft>
                <a:spcPts val="0"/>
              </a:spcAft>
              <a:buSzPts val="1700"/>
              <a:buNone/>
            </a:pPr>
            <a:r>
              <a:rPr lang="en-US"/>
              <a:t>Appeals usually focus on questions of law.</a:t>
            </a:r>
            <a:endParaRPr/>
          </a:p>
        </p:txBody>
      </p:sp>
      <p:sp>
        <p:nvSpPr>
          <p:cNvPr id="214" name="Google Shape;214;p21"/>
          <p:cNvSpPr/>
          <p:nvPr/>
        </p:nvSpPr>
        <p:spPr>
          <a:xfrm>
            <a:off x="11401725" y="6229681"/>
            <a:ext cx="457200" cy="457200"/>
          </a:xfrm>
          <a:prstGeom prst="ellipse">
            <a:avLst/>
          </a:prstGeom>
          <a:blipFill rotWithShape="1">
            <a:blip r:embed="rId5">
              <a:alphaModFix/>
            </a:blip>
            <a:tile algn="tl" flip="none" tx="50800" sx="85000" ty="0" sy="85000"/>
          </a:blip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000"/>
              <a:buFont typeface="Rockwell"/>
              <a:buNone/>
            </a:pPr>
            <a:r>
              <a:t/>
            </a:r>
            <a:endParaRPr b="1" i="0" sz="2000" u="none" cap="none" strike="noStrike">
              <a:solidFill>
                <a:srgbClr val="FFFFFF"/>
              </a:solidFill>
              <a:latin typeface="Rockwell"/>
              <a:ea typeface="Rockwell"/>
              <a:cs typeface="Rockwell"/>
              <a:sym typeface="Rockwell"/>
            </a:endParaRPr>
          </a:p>
        </p:txBody>
      </p:sp>
      <p:sp>
        <p:nvSpPr>
          <p:cNvPr id="215" name="Google Shape;215;p21"/>
          <p:cNvSpPr/>
          <p:nvPr/>
        </p:nvSpPr>
        <p:spPr>
          <a:xfrm>
            <a:off x="11430918" y="6258874"/>
            <a:ext cx="398813" cy="398815"/>
          </a:xfrm>
          <a:prstGeom prst="ellipse">
            <a:avLst/>
          </a:prstGeom>
          <a:noFill/>
          <a:ln cap="flat" cmpd="sng" w="127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Rockwel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22"/>
          <p:cNvSpPr txBox="1"/>
          <p:nvPr>
            <p:ph type="title"/>
          </p:nvPr>
        </p:nvSpPr>
        <p:spPr>
          <a:xfrm>
            <a:off x="1069848" y="484632"/>
            <a:ext cx="10058400" cy="118889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5400"/>
              <a:buFont typeface="Rockwell"/>
              <a:buNone/>
            </a:pPr>
            <a:r>
              <a:rPr lang="en-US"/>
              <a:t>LEGAL QUESTIONS</a:t>
            </a:r>
            <a:endParaRPr/>
          </a:p>
        </p:txBody>
      </p:sp>
      <p:sp>
        <p:nvSpPr>
          <p:cNvPr id="221" name="Google Shape;221;p22"/>
          <p:cNvSpPr txBox="1"/>
          <p:nvPr>
            <p:ph idx="1" type="body"/>
          </p:nvPr>
        </p:nvSpPr>
        <p:spPr>
          <a:xfrm>
            <a:off x="638355" y="1613141"/>
            <a:ext cx="10489893" cy="5098210"/>
          </a:xfrm>
          <a:prstGeom prst="rect">
            <a:avLst/>
          </a:prstGeom>
          <a:noFill/>
          <a:ln>
            <a:noFill/>
          </a:ln>
        </p:spPr>
        <p:txBody>
          <a:bodyPr anchorCtr="0" anchor="t" bIns="45700" lIns="91425" spcFirstLastPara="1" rIns="91425" wrap="square" tIns="45700">
            <a:normAutofit fontScale="70000" lnSpcReduction="20000"/>
          </a:bodyPr>
          <a:lstStyle/>
          <a:p>
            <a:pPr indent="0" lvl="0" marL="0" rtl="0" algn="l">
              <a:lnSpc>
                <a:spcPct val="120000"/>
              </a:lnSpc>
              <a:spcBef>
                <a:spcPts val="0"/>
              </a:spcBef>
              <a:spcAft>
                <a:spcPts val="0"/>
              </a:spcAft>
              <a:buSzPct val="85000"/>
              <a:buNone/>
            </a:pPr>
            <a:r>
              <a:rPr b="1" lang="en-US" sz="3400"/>
              <a:t>Sometimes legal questions arise because a situation is novel or new.</a:t>
            </a:r>
            <a:endParaRPr/>
          </a:p>
          <a:p>
            <a:pPr indent="-182880" lvl="0" marL="182880" rtl="0" algn="l">
              <a:lnSpc>
                <a:spcPct val="120000"/>
              </a:lnSpc>
              <a:spcBef>
                <a:spcPts val="1200"/>
              </a:spcBef>
              <a:spcAft>
                <a:spcPts val="0"/>
              </a:spcAft>
              <a:buSzPct val="85000"/>
              <a:buChar char="▪"/>
            </a:pPr>
            <a:r>
              <a:rPr lang="en-US" sz="2900"/>
              <a:t>When the Constitution was written, there were no telephones, computers, or AK-47s</a:t>
            </a:r>
            <a:endParaRPr/>
          </a:p>
          <a:p>
            <a:pPr indent="-182880" lvl="1" marL="457200" rtl="0" algn="l">
              <a:lnSpc>
                <a:spcPct val="120000"/>
              </a:lnSpc>
              <a:spcBef>
                <a:spcPts val="400"/>
              </a:spcBef>
              <a:spcAft>
                <a:spcPts val="0"/>
              </a:spcAft>
              <a:buSzPct val="85000"/>
              <a:buChar char="▪"/>
            </a:pPr>
            <a:r>
              <a:rPr lang="en-US" sz="2300"/>
              <a:t>How does the right to free speech change when we communicate with TikTok and Instagram instead of letters and newspapers?</a:t>
            </a:r>
            <a:endParaRPr/>
          </a:p>
          <a:p>
            <a:pPr indent="-182880" lvl="1" marL="457200" rtl="0" algn="l">
              <a:lnSpc>
                <a:spcPct val="120000"/>
              </a:lnSpc>
              <a:spcBef>
                <a:spcPts val="600"/>
              </a:spcBef>
              <a:spcAft>
                <a:spcPts val="0"/>
              </a:spcAft>
              <a:buSzPct val="85000"/>
              <a:buChar char="▪"/>
            </a:pPr>
            <a:r>
              <a:rPr lang="en-US" sz="2300"/>
              <a:t>Is the right to bear arms different today because guns can fire hundreds of bullets per minute instead of taking two minutes to reload and not working when it rains?</a:t>
            </a:r>
            <a:endParaRPr/>
          </a:p>
          <a:p>
            <a:pPr indent="0" lvl="0" marL="0" rtl="0" algn="l">
              <a:lnSpc>
                <a:spcPct val="120000"/>
              </a:lnSpc>
              <a:spcBef>
                <a:spcPts val="1400"/>
              </a:spcBef>
              <a:spcAft>
                <a:spcPts val="0"/>
              </a:spcAft>
              <a:buSzPct val="85000"/>
              <a:buNone/>
            </a:pPr>
            <a:r>
              <a:t/>
            </a:r>
            <a:endParaRPr sz="2600"/>
          </a:p>
          <a:p>
            <a:pPr indent="0" lvl="0" marL="0" rtl="0" algn="l">
              <a:lnSpc>
                <a:spcPct val="120000"/>
              </a:lnSpc>
              <a:spcBef>
                <a:spcPts val="1200"/>
              </a:spcBef>
              <a:spcAft>
                <a:spcPts val="0"/>
              </a:spcAft>
              <a:buSzPct val="85000"/>
              <a:buNone/>
            </a:pPr>
            <a:r>
              <a:rPr b="1" lang="en-US" sz="3400"/>
              <a:t>Even when a law written down, it may not be obvious how it applies.</a:t>
            </a:r>
            <a:endParaRPr b="1" sz="2600"/>
          </a:p>
          <a:p>
            <a:pPr indent="-182880" lvl="0" marL="182880" rtl="0" algn="l">
              <a:lnSpc>
                <a:spcPct val="120000"/>
              </a:lnSpc>
              <a:spcBef>
                <a:spcPts val="1200"/>
              </a:spcBef>
              <a:spcAft>
                <a:spcPts val="0"/>
              </a:spcAft>
              <a:buSzPct val="85000"/>
              <a:buChar char="▪"/>
            </a:pPr>
            <a:r>
              <a:rPr lang="en-US" sz="2900"/>
              <a:t>The rule is “No vehicles in the park.” </a:t>
            </a:r>
            <a:endParaRPr/>
          </a:p>
          <a:p>
            <a:pPr indent="-182880" lvl="1" marL="457200" rtl="0" algn="l">
              <a:lnSpc>
                <a:spcPct val="120000"/>
              </a:lnSpc>
              <a:spcBef>
                <a:spcPts val="400"/>
              </a:spcBef>
              <a:spcAft>
                <a:spcPts val="0"/>
              </a:spcAft>
              <a:buSzPct val="85000"/>
              <a:buChar char="▪"/>
            </a:pPr>
            <a:r>
              <a:rPr lang="en-US" sz="2300"/>
              <a:t>I understand I cannot drive my car in the park.</a:t>
            </a:r>
            <a:endParaRPr/>
          </a:p>
          <a:p>
            <a:pPr indent="-182880" lvl="1" marL="457200" rtl="0" algn="l">
              <a:lnSpc>
                <a:spcPct val="120000"/>
              </a:lnSpc>
              <a:spcBef>
                <a:spcPts val="600"/>
              </a:spcBef>
              <a:spcAft>
                <a:spcPts val="0"/>
              </a:spcAft>
              <a:buSzPct val="85000"/>
              <a:buChar char="▪"/>
            </a:pPr>
            <a:r>
              <a:rPr lang="en-US" sz="2300"/>
              <a:t>Are Segway tours allowed?</a:t>
            </a:r>
            <a:endParaRPr/>
          </a:p>
          <a:p>
            <a:pPr indent="-182880" lvl="1" marL="457200" rtl="0" algn="l">
              <a:lnSpc>
                <a:spcPct val="120000"/>
              </a:lnSpc>
              <a:spcBef>
                <a:spcPts val="600"/>
              </a:spcBef>
              <a:spcAft>
                <a:spcPts val="0"/>
              </a:spcAft>
              <a:buSzPct val="85000"/>
              <a:buChar char="▪"/>
            </a:pPr>
            <a:r>
              <a:rPr lang="en-US" sz="2300"/>
              <a:t>Can my child ride a tricycle in the park?</a:t>
            </a:r>
            <a:endParaRPr/>
          </a:p>
          <a:p>
            <a:pPr indent="-182880" lvl="1" marL="457200" rtl="0" algn="l">
              <a:lnSpc>
                <a:spcPct val="120000"/>
              </a:lnSpc>
              <a:spcBef>
                <a:spcPts val="600"/>
              </a:spcBef>
              <a:spcAft>
                <a:spcPts val="0"/>
              </a:spcAft>
              <a:buSzPct val="85000"/>
              <a:buChar char="▪"/>
            </a:pPr>
            <a:r>
              <a:rPr lang="en-US" sz="2300"/>
              <a:t>What about pushing my baby in a stroller? </a:t>
            </a:r>
            <a:endParaRPr/>
          </a:p>
        </p:txBody>
      </p:sp>
      <p:pic>
        <p:nvPicPr>
          <p:cNvPr id="222" name="Google Shape;222;p22"/>
          <p:cNvPicPr preferRelativeResize="0"/>
          <p:nvPr/>
        </p:nvPicPr>
        <p:blipFill rotWithShape="1">
          <a:blip r:embed="rId3">
            <a:alphaModFix/>
          </a:blip>
          <a:srcRect b="0" l="0" r="0" t="0"/>
          <a:stretch/>
        </p:blipFill>
        <p:spPr>
          <a:xfrm>
            <a:off x="8223194" y="4708710"/>
            <a:ext cx="1231900" cy="2084950"/>
          </a:xfrm>
          <a:prstGeom prst="rect">
            <a:avLst/>
          </a:prstGeom>
          <a:noFill/>
          <a:ln>
            <a:noFill/>
          </a:ln>
        </p:spPr>
      </p:pic>
      <p:pic>
        <p:nvPicPr>
          <p:cNvPr id="223" name="Google Shape;223;p22"/>
          <p:cNvPicPr preferRelativeResize="0"/>
          <p:nvPr/>
        </p:nvPicPr>
        <p:blipFill rotWithShape="1">
          <a:blip r:embed="rId4">
            <a:alphaModFix/>
          </a:blip>
          <a:srcRect b="0" l="0" r="0" t="0"/>
          <a:stretch/>
        </p:blipFill>
        <p:spPr>
          <a:xfrm>
            <a:off x="9767455" y="5018870"/>
            <a:ext cx="2424545" cy="18570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22"/>
                                        </p:tgtEl>
                                        <p:attrNameLst>
                                          <p:attrName>style.visibility</p:attrName>
                                        </p:attrNameLst>
                                      </p:cBhvr>
                                      <p:to>
                                        <p:strVal val="visible"/>
                                      </p:to>
                                    </p:set>
                                    <p:anim calcmode="lin" valueType="num">
                                      <p:cBhvr additive="base">
                                        <p:cTn dur="500"/>
                                        <p:tgtEl>
                                          <p:spTgt spid="22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7" name="Shape 227"/>
        <p:cNvGrpSpPr/>
        <p:nvPr/>
      </p:nvGrpSpPr>
      <p:grpSpPr>
        <a:xfrm>
          <a:off x="0" y="0"/>
          <a:ext cx="0" cy="0"/>
          <a:chOff x="0" y="0"/>
          <a:chExt cx="0" cy="0"/>
        </a:xfrm>
      </p:grpSpPr>
      <p:sp>
        <p:nvSpPr>
          <p:cNvPr id="228" name="Google Shape;228;p23"/>
          <p:cNvSpPr/>
          <p:nvPr/>
        </p:nvSpPr>
        <p:spPr>
          <a:xfrm>
            <a:off x="0" y="0"/>
            <a:ext cx="12188952" cy="68580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sp>
        <p:nvSpPr>
          <p:cNvPr id="229" name="Google Shape;229;p23"/>
          <p:cNvSpPr txBox="1"/>
          <p:nvPr>
            <p:ph type="ctrTitle"/>
          </p:nvPr>
        </p:nvSpPr>
        <p:spPr>
          <a:xfrm>
            <a:off x="1051560" y="1558670"/>
            <a:ext cx="9966960" cy="3003499"/>
          </a:xfrm>
          <a:prstGeom prst="rect">
            <a:avLst/>
          </a:prstGeom>
          <a:noFill/>
          <a:ln>
            <a:noFill/>
          </a:ln>
        </p:spPr>
        <p:txBody>
          <a:bodyPr anchorCtr="0" anchor="ctr" bIns="45700" lIns="91425" spcFirstLastPara="1" rIns="91425" wrap="square" tIns="45700">
            <a:normAutofit/>
          </a:bodyPr>
          <a:lstStyle/>
          <a:p>
            <a:pPr indent="0" lvl="0" marL="0" rtl="0" algn="ctr">
              <a:lnSpc>
                <a:spcPct val="80000"/>
              </a:lnSpc>
              <a:spcBef>
                <a:spcPts val="0"/>
              </a:spcBef>
              <a:spcAft>
                <a:spcPts val="0"/>
              </a:spcAft>
              <a:buSzPts val="4800"/>
              <a:buFont typeface="Rockwell"/>
              <a:buNone/>
            </a:pPr>
            <a:r>
              <a:rPr lang="en-US" sz="4800" cap="none"/>
              <a:t>Nonhuman Rights Project </a:t>
            </a:r>
            <a:br>
              <a:rPr lang="en-US" sz="4800" cap="none"/>
            </a:br>
            <a:r>
              <a:rPr lang="en-US" sz="4800" cap="none"/>
              <a:t>on behalf of Mari and Vaigai </a:t>
            </a:r>
            <a:br>
              <a:rPr lang="en-US" sz="4800" cap="none"/>
            </a:br>
            <a:r>
              <a:rPr lang="en-US" sz="4800" cap="none"/>
              <a:t>v. </a:t>
            </a:r>
            <a:br>
              <a:rPr lang="en-US" sz="4800" cap="none"/>
            </a:br>
            <a:r>
              <a:rPr lang="en-US" sz="4800" cap="none"/>
              <a:t>City &amp; County of Honolulu</a:t>
            </a:r>
            <a:endParaRPr sz="4800"/>
          </a:p>
        </p:txBody>
      </p:sp>
      <p:sp>
        <p:nvSpPr>
          <p:cNvPr id="230" name="Google Shape;230;p23"/>
          <p:cNvSpPr/>
          <p:nvPr/>
        </p:nvSpPr>
        <p:spPr>
          <a:xfrm>
            <a:off x="0" y="4572000"/>
            <a:ext cx="12192000" cy="2295831"/>
          </a:xfrm>
          <a:prstGeom prst="rect">
            <a:avLst/>
          </a:prstGeom>
          <a:blipFill rotWithShape="1">
            <a:blip r:embed="rId3">
              <a:alphaModFix amt="85000"/>
            </a:blip>
            <a:tile algn="ctr" flip="xy" tx="0" sx="92000" ty="-704850" sy="89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sp>
        <p:nvSpPr>
          <p:cNvPr id="231" name="Google Shape;231;p23"/>
          <p:cNvSpPr txBox="1"/>
          <p:nvPr>
            <p:ph idx="1" type="subTitle"/>
          </p:nvPr>
        </p:nvSpPr>
        <p:spPr>
          <a:xfrm>
            <a:off x="2089404" y="5014460"/>
            <a:ext cx="7891272" cy="1069848"/>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SzPts val="5100"/>
              <a:buNone/>
            </a:pPr>
            <a:r>
              <a:rPr lang="en-US" sz="6000">
                <a:solidFill>
                  <a:srgbClr val="C00000"/>
                </a:solidFill>
              </a:rPr>
              <a:t>THE CASE</a:t>
            </a:r>
            <a:endParaRPr/>
          </a:p>
        </p:txBody>
      </p:sp>
      <p:grpSp>
        <p:nvGrpSpPr>
          <p:cNvPr id="232" name="Google Shape;232;p23"/>
          <p:cNvGrpSpPr/>
          <p:nvPr/>
        </p:nvGrpSpPr>
        <p:grpSpPr>
          <a:xfrm>
            <a:off x="10245590" y="5111496"/>
            <a:ext cx="1080904" cy="1080902"/>
            <a:chOff x="10245590" y="5111496"/>
            <a:chExt cx="1080904" cy="1080902"/>
          </a:xfrm>
        </p:grpSpPr>
        <p:sp>
          <p:nvSpPr>
            <p:cNvPr id="233" name="Google Shape;233;p23"/>
            <p:cNvSpPr/>
            <p:nvPr/>
          </p:nvSpPr>
          <p:spPr>
            <a:xfrm>
              <a:off x="10245590" y="5111496"/>
              <a:ext cx="1080904" cy="1080902"/>
            </a:xfrm>
            <a:prstGeom prst="ellipse">
              <a:avLst/>
            </a:prstGeom>
            <a:blipFill rotWithShape="1">
              <a:blip r:embed="rId4">
                <a:alphaModFix/>
              </a:blip>
              <a:tile algn="tl" flip="none" tx="0" sx="85000" ty="0" sy="85000"/>
            </a:blip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000"/>
                <a:buFont typeface="Rockwell"/>
                <a:buNone/>
              </a:pPr>
              <a:r>
                <a:t/>
              </a:r>
              <a:endParaRPr b="1" i="0" sz="2000" u="none" cap="none" strike="noStrike">
                <a:solidFill>
                  <a:srgbClr val="FFFFFF"/>
                </a:solidFill>
                <a:latin typeface="Rockwell"/>
                <a:ea typeface="Rockwell"/>
                <a:cs typeface="Rockwell"/>
                <a:sym typeface="Rockwell"/>
              </a:endParaRPr>
            </a:p>
          </p:txBody>
        </p:sp>
        <p:sp>
          <p:nvSpPr>
            <p:cNvPr id="234" name="Google Shape;234;p23"/>
            <p:cNvSpPr/>
            <p:nvPr/>
          </p:nvSpPr>
          <p:spPr>
            <a:xfrm>
              <a:off x="10353681" y="5219586"/>
              <a:ext cx="864723" cy="864722"/>
            </a:xfrm>
            <a:prstGeom prst="ellipse">
              <a:avLst/>
            </a:prstGeom>
            <a:noFill/>
            <a:ln cap="flat" cmpd="sng" w="254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Rockwell"/>
                <a:buNone/>
              </a:pPr>
              <a:r>
                <a:t/>
              </a:r>
              <a:endParaRPr b="0" i="0" sz="1800" u="none" cap="none" strike="noStrike">
                <a:solidFill>
                  <a:srgbClr val="FFFFFF"/>
                </a:solidFill>
                <a:latin typeface="Calibri"/>
                <a:ea typeface="Calibri"/>
                <a:cs typeface="Calibri"/>
                <a:sym typeface="Calibri"/>
              </a:endParaRPr>
            </a:p>
          </p:txBody>
        </p:sp>
      </p:grpSp>
      <p:pic>
        <p:nvPicPr>
          <p:cNvPr id="235" name="Google Shape;235;p23"/>
          <p:cNvPicPr preferRelativeResize="0"/>
          <p:nvPr/>
        </p:nvPicPr>
        <p:blipFill rotWithShape="1">
          <a:blip r:embed="rId5">
            <a:alphaModFix/>
          </a:blip>
          <a:srcRect b="0" l="0" r="0" t="0"/>
          <a:stretch/>
        </p:blipFill>
        <p:spPr>
          <a:xfrm>
            <a:off x="0" y="0"/>
            <a:ext cx="3054350" cy="1019175"/>
          </a:xfrm>
          <a:prstGeom prst="rect">
            <a:avLst/>
          </a:prstGeom>
          <a:noFill/>
          <a:ln>
            <a:noFill/>
          </a:ln>
        </p:spPr>
      </p:pic>
      <p:pic>
        <p:nvPicPr>
          <p:cNvPr descr="spoce logo text.png" id="236" name="Google Shape;236;p23"/>
          <p:cNvPicPr preferRelativeResize="0"/>
          <p:nvPr/>
        </p:nvPicPr>
        <p:blipFill rotWithShape="1">
          <a:blip r:embed="rId6">
            <a:alphaModFix/>
          </a:blip>
          <a:srcRect b="0" l="0" r="0" t="0"/>
          <a:stretch/>
        </p:blipFill>
        <p:spPr>
          <a:xfrm>
            <a:off x="9759502" y="0"/>
            <a:ext cx="2429450" cy="82665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229"/>
                                        </p:tgtEl>
                                        <p:attrNameLst>
                                          <p:attrName>style.visibility</p:attrName>
                                        </p:attrNameLst>
                                      </p:cBhvr>
                                      <p:to>
                                        <p:strVal val="visible"/>
                                      </p:to>
                                    </p:set>
                                    <p:animEffect filter="fade" transition="in">
                                      <p:cBhvr>
                                        <p:cTn dur="700"/>
                                        <p:tgtEl>
                                          <p:spTgt spid="229"/>
                                        </p:tgtEl>
                                      </p:cBhvr>
                                    </p:animEffect>
                                  </p:childTnLst>
                                </p:cTn>
                              </p:par>
                              <p:par>
                                <p:cTn fill="hold" nodeType="withEffect" presetClass="entr" presetID="10" presetSubtype="0">
                                  <p:stCondLst>
                                    <p:cond delay="1000"/>
                                  </p:stCondLst>
                                  <p:childTnLst>
                                    <p:set>
                                      <p:cBhvr>
                                        <p:cTn dur="1" fill="hold">
                                          <p:stCondLst>
                                            <p:cond delay="0"/>
                                          </p:stCondLst>
                                        </p:cTn>
                                        <p:tgtEl>
                                          <p:spTgt spid="231">
                                            <p:txEl>
                                              <p:pRg end="0" st="0"/>
                                            </p:txEl>
                                          </p:spTgt>
                                        </p:tgtEl>
                                        <p:attrNameLst>
                                          <p:attrName>style.visibility</p:attrName>
                                        </p:attrNameLst>
                                      </p:cBhvr>
                                      <p:to>
                                        <p:strVal val="visible"/>
                                      </p:to>
                                    </p:set>
                                    <p:animEffect filter="fade" transition="in">
                                      <p:cBhvr>
                                        <p:cTn dur="700"/>
                                        <p:tgtEl>
                                          <p:spTgt spid="231">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0" name="Shape 240"/>
        <p:cNvGrpSpPr/>
        <p:nvPr/>
      </p:nvGrpSpPr>
      <p:grpSpPr>
        <a:xfrm>
          <a:off x="0" y="0"/>
          <a:ext cx="0" cy="0"/>
          <a:chOff x="0" y="0"/>
          <a:chExt cx="0" cy="0"/>
        </a:xfrm>
      </p:grpSpPr>
      <p:sp>
        <p:nvSpPr>
          <p:cNvPr id="241" name="Google Shape;241;p2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sp>
        <p:nvSpPr>
          <p:cNvPr id="242" name="Google Shape;242;p24"/>
          <p:cNvSpPr/>
          <p:nvPr/>
        </p:nvSpPr>
        <p:spPr>
          <a:xfrm>
            <a:off x="984504" y="464119"/>
            <a:ext cx="10222992" cy="80683"/>
          </a:xfrm>
          <a:prstGeom prst="rect">
            <a:avLst/>
          </a:prstGeom>
          <a:blipFill rotWithShape="1">
            <a:blip r:embed="rId3">
              <a:alphaModFix amt="85000"/>
            </a:blip>
            <a:tile algn="ctr" flip="xy" tx="0" sx="92000" ty="-762000" sy="89000"/>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Rockwell"/>
              <a:ea typeface="Rockwell"/>
              <a:cs typeface="Rockwell"/>
              <a:sym typeface="Rockwell"/>
            </a:endParaRPr>
          </a:p>
        </p:txBody>
      </p:sp>
      <p:sp>
        <p:nvSpPr>
          <p:cNvPr id="243" name="Google Shape;243;p24"/>
          <p:cNvSpPr/>
          <p:nvPr/>
        </p:nvSpPr>
        <p:spPr>
          <a:xfrm>
            <a:off x="984504" y="601952"/>
            <a:ext cx="10222992" cy="1385874"/>
          </a:xfrm>
          <a:prstGeom prst="rect">
            <a:avLst/>
          </a:prstGeom>
          <a:blipFill rotWithShape="1">
            <a:blip r:embed="rId3">
              <a:alphaModFix amt="85000"/>
            </a:blip>
            <a:tile algn="ctr" flip="xy" tx="0" sx="92000" ty="-704850" sy="89000"/>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Rockwell"/>
              <a:ea typeface="Rockwell"/>
              <a:cs typeface="Rockwell"/>
              <a:sym typeface="Rockwell"/>
            </a:endParaRPr>
          </a:p>
        </p:txBody>
      </p:sp>
      <p:sp>
        <p:nvSpPr>
          <p:cNvPr id="244" name="Google Shape;244;p24"/>
          <p:cNvSpPr/>
          <p:nvPr/>
        </p:nvSpPr>
        <p:spPr>
          <a:xfrm>
            <a:off x="984504" y="2038655"/>
            <a:ext cx="10222992" cy="80683"/>
          </a:xfrm>
          <a:prstGeom prst="rect">
            <a:avLst/>
          </a:prstGeom>
          <a:blipFill rotWithShape="1">
            <a:blip r:embed="rId3">
              <a:alphaModFix amt="85000"/>
            </a:blip>
            <a:tile algn="ctr" flip="xy" tx="0" sx="92000" ty="-717550" sy="89000"/>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Rockwell"/>
              <a:ea typeface="Rockwell"/>
              <a:cs typeface="Rockwell"/>
              <a:sym typeface="Rockwell"/>
            </a:endParaRPr>
          </a:p>
        </p:txBody>
      </p:sp>
      <p:sp>
        <p:nvSpPr>
          <p:cNvPr id="245" name="Google Shape;245;p24"/>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5400"/>
              <a:buFont typeface="Rockwell"/>
              <a:buNone/>
            </a:pPr>
            <a:r>
              <a:rPr lang="en-US"/>
              <a:t>N</a:t>
            </a:r>
            <a:r>
              <a:rPr lang="en-US" cap="none"/>
              <a:t>h</a:t>
            </a:r>
            <a:r>
              <a:rPr lang="en-US"/>
              <a:t>RP’S ARGUMENT</a:t>
            </a:r>
            <a:endParaRPr/>
          </a:p>
        </p:txBody>
      </p:sp>
      <p:sp>
        <p:nvSpPr>
          <p:cNvPr id="246" name="Google Shape;246;p24"/>
          <p:cNvSpPr txBox="1"/>
          <p:nvPr>
            <p:ph idx="1" type="body"/>
          </p:nvPr>
        </p:nvSpPr>
        <p:spPr>
          <a:xfrm>
            <a:off x="595223" y="2320412"/>
            <a:ext cx="10777308" cy="4270169"/>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120000"/>
              </a:lnSpc>
              <a:spcBef>
                <a:spcPts val="0"/>
              </a:spcBef>
              <a:spcAft>
                <a:spcPts val="0"/>
              </a:spcAft>
              <a:buSzPct val="85000"/>
              <a:buNone/>
            </a:pPr>
            <a:r>
              <a:rPr lang="en-US">
                <a:latin typeface="Times New Roman"/>
                <a:ea typeface="Times New Roman"/>
                <a:cs typeface="Times New Roman"/>
                <a:sym typeface="Times New Roman"/>
              </a:rPr>
              <a:t>NhRP contends that at common law, habeas corpus has been a flexible and adaptable doctrine and extending the definition to include nonhuman animals would be “consistent with the Great Writ’s historical function of challenging the detention of individuals deemed property.” NhRP argues that it is thus entitled to an evidentiary hearing before the circuit court so that the court can review the merits of NhRP’s habeas argument, including scientific evidence of elephants’ intelligence and autonomy. </a:t>
            </a:r>
            <a:endParaRPr/>
          </a:p>
          <a:p>
            <a:pPr indent="0" lvl="0" marL="0" rtl="0" algn="l">
              <a:lnSpc>
                <a:spcPct val="120000"/>
              </a:lnSpc>
              <a:spcBef>
                <a:spcPts val="1200"/>
              </a:spcBef>
              <a:spcAft>
                <a:spcPts val="0"/>
              </a:spcAft>
              <a:buSzPct val="85000"/>
              <a:buNone/>
            </a:pPr>
            <a:r>
              <a:rPr lang="en-US">
                <a:latin typeface="Times New Roman"/>
                <a:ea typeface="Times New Roman"/>
                <a:cs typeface="Times New Roman"/>
                <a:sym typeface="Times New Roman"/>
              </a:rPr>
              <a:t>NhRP argues, whether nonhuman animals may avail themselves of habeas protections is not dependent on how “persons” is statutorily defined, but rather, it is for the Hawaiʻi Supreme Court to decide the scope of those protections. NhRP argues that while a statute may change the process for seeking habeas relief, the scope and substance of habeas protections cannot be changed by statute because it is constitutionally protected. To support their argument, NhRP points to the Suspension Clauses of the Hawaiʻi Constitution. </a:t>
            </a:r>
            <a:endParaRPr/>
          </a:p>
          <a:p>
            <a:pPr indent="0" lvl="0" marL="0" rtl="0" algn="l">
              <a:lnSpc>
                <a:spcPct val="120000"/>
              </a:lnSpc>
              <a:spcBef>
                <a:spcPts val="1200"/>
              </a:spcBef>
              <a:spcAft>
                <a:spcPts val="0"/>
              </a:spcAft>
              <a:buSzPct val="85000"/>
              <a:buNone/>
            </a:pPr>
            <a:r>
              <a:rPr lang="en-US">
                <a:latin typeface="Times New Roman"/>
                <a:ea typeface="Times New Roman"/>
                <a:cs typeface="Times New Roman"/>
                <a:sym typeface="Times New Roman"/>
              </a:rPr>
              <a:t>Thus, NhRP argues that the ICA decision should be overturned, and the court should grant a hearing on the habeas petition</a:t>
            </a:r>
            <a:endParaRPr/>
          </a:p>
        </p:txBody>
      </p:sp>
      <p:sp>
        <p:nvSpPr>
          <p:cNvPr id="247" name="Google Shape;247;p24"/>
          <p:cNvSpPr/>
          <p:nvPr/>
        </p:nvSpPr>
        <p:spPr>
          <a:xfrm>
            <a:off x="11401725" y="6229681"/>
            <a:ext cx="457200" cy="457200"/>
          </a:xfrm>
          <a:prstGeom prst="ellipse">
            <a:avLst/>
          </a:prstGeom>
          <a:blipFill rotWithShape="1">
            <a:blip r:embed="rId4">
              <a:alphaModFix/>
            </a:blip>
            <a:tile algn="tl" flip="none" tx="50800" sx="85000" ty="0" sy="85000"/>
          </a:blip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000"/>
              <a:buFont typeface="Rockwell"/>
              <a:buNone/>
            </a:pPr>
            <a:r>
              <a:t/>
            </a:r>
            <a:endParaRPr b="1" i="0" sz="2000" u="none" cap="none" strike="noStrike">
              <a:solidFill>
                <a:srgbClr val="FFFFFF"/>
              </a:solidFill>
              <a:latin typeface="Rockwell"/>
              <a:ea typeface="Rockwell"/>
              <a:cs typeface="Rockwell"/>
              <a:sym typeface="Rockwell"/>
            </a:endParaRPr>
          </a:p>
        </p:txBody>
      </p:sp>
      <p:sp>
        <p:nvSpPr>
          <p:cNvPr id="248" name="Google Shape;248;p24"/>
          <p:cNvSpPr/>
          <p:nvPr/>
        </p:nvSpPr>
        <p:spPr>
          <a:xfrm>
            <a:off x="11430918" y="6258874"/>
            <a:ext cx="398813" cy="398815"/>
          </a:xfrm>
          <a:prstGeom prst="ellipse">
            <a:avLst/>
          </a:prstGeom>
          <a:noFill/>
          <a:ln cap="flat" cmpd="sng" w="127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Rockwel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2" name="Shape 252"/>
        <p:cNvGrpSpPr/>
        <p:nvPr/>
      </p:nvGrpSpPr>
      <p:grpSpPr>
        <a:xfrm>
          <a:off x="0" y="0"/>
          <a:ext cx="0" cy="0"/>
          <a:chOff x="0" y="0"/>
          <a:chExt cx="0" cy="0"/>
        </a:xfrm>
      </p:grpSpPr>
      <p:sp>
        <p:nvSpPr>
          <p:cNvPr id="253" name="Google Shape;253;p2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sp>
        <p:nvSpPr>
          <p:cNvPr id="254" name="Google Shape;254;p25"/>
          <p:cNvSpPr/>
          <p:nvPr/>
        </p:nvSpPr>
        <p:spPr>
          <a:xfrm>
            <a:off x="984504" y="464119"/>
            <a:ext cx="10222992" cy="80683"/>
          </a:xfrm>
          <a:prstGeom prst="rect">
            <a:avLst/>
          </a:prstGeom>
          <a:blipFill rotWithShape="1">
            <a:blip r:embed="rId3">
              <a:alphaModFix amt="85000"/>
            </a:blip>
            <a:tile algn="ctr" flip="xy" tx="0" sx="92000" ty="-762000" sy="89000"/>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Rockwell"/>
              <a:ea typeface="Rockwell"/>
              <a:cs typeface="Rockwell"/>
              <a:sym typeface="Rockwell"/>
            </a:endParaRPr>
          </a:p>
        </p:txBody>
      </p:sp>
      <p:sp>
        <p:nvSpPr>
          <p:cNvPr id="255" name="Google Shape;255;p25"/>
          <p:cNvSpPr/>
          <p:nvPr/>
        </p:nvSpPr>
        <p:spPr>
          <a:xfrm>
            <a:off x="984504" y="601952"/>
            <a:ext cx="10222992" cy="1385874"/>
          </a:xfrm>
          <a:prstGeom prst="rect">
            <a:avLst/>
          </a:prstGeom>
          <a:blipFill rotWithShape="1">
            <a:blip r:embed="rId3">
              <a:alphaModFix amt="85000"/>
            </a:blip>
            <a:tile algn="ctr" flip="xy" tx="0" sx="92000" ty="-704850" sy="89000"/>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Rockwell"/>
              <a:ea typeface="Rockwell"/>
              <a:cs typeface="Rockwell"/>
              <a:sym typeface="Rockwell"/>
            </a:endParaRPr>
          </a:p>
        </p:txBody>
      </p:sp>
      <p:sp>
        <p:nvSpPr>
          <p:cNvPr id="256" name="Google Shape;256;p25"/>
          <p:cNvSpPr/>
          <p:nvPr/>
        </p:nvSpPr>
        <p:spPr>
          <a:xfrm>
            <a:off x="984504" y="2038655"/>
            <a:ext cx="10222992" cy="80683"/>
          </a:xfrm>
          <a:prstGeom prst="rect">
            <a:avLst/>
          </a:prstGeom>
          <a:blipFill rotWithShape="1">
            <a:blip r:embed="rId3">
              <a:alphaModFix amt="85000"/>
            </a:blip>
            <a:tile algn="ctr" flip="xy" tx="0" sx="92000" ty="-717550" sy="89000"/>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Rockwell"/>
              <a:ea typeface="Rockwell"/>
              <a:cs typeface="Rockwell"/>
              <a:sym typeface="Rockwell"/>
            </a:endParaRPr>
          </a:p>
        </p:txBody>
      </p:sp>
      <p:sp>
        <p:nvSpPr>
          <p:cNvPr id="257" name="Google Shape;257;p25"/>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5400"/>
              <a:buFont typeface="Rockwell"/>
              <a:buNone/>
            </a:pPr>
            <a:r>
              <a:rPr lang="en-US"/>
              <a:t>CITY &amp; COUNTY’S ARGUMENT</a:t>
            </a:r>
            <a:endParaRPr/>
          </a:p>
        </p:txBody>
      </p:sp>
      <p:sp>
        <p:nvSpPr>
          <p:cNvPr id="258" name="Google Shape;258;p25"/>
          <p:cNvSpPr txBox="1"/>
          <p:nvPr>
            <p:ph idx="1" type="body"/>
          </p:nvPr>
        </p:nvSpPr>
        <p:spPr>
          <a:xfrm>
            <a:off x="548639" y="2250852"/>
            <a:ext cx="11281091" cy="4406838"/>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700"/>
              <a:buNone/>
            </a:pPr>
            <a:r>
              <a:rPr lang="en-US">
                <a:latin typeface="Times New Roman"/>
                <a:ea typeface="Times New Roman"/>
                <a:cs typeface="Times New Roman"/>
                <a:sym typeface="Times New Roman"/>
              </a:rPr>
              <a:t>The City asserts that habeas relief is not available for nonhuman animals. It argues that HRS chapter 660 supersedes the common law rules for habeas corpus. Since the plain meaning of “person” under chapter 660 does not include nonhuman animals, habeas protections do not extend to elephants. </a:t>
            </a:r>
            <a:endParaRPr/>
          </a:p>
          <a:p>
            <a:pPr indent="0" lvl="0" marL="0" rtl="0" algn="l">
              <a:lnSpc>
                <a:spcPct val="100000"/>
              </a:lnSpc>
              <a:spcBef>
                <a:spcPts val="1200"/>
              </a:spcBef>
              <a:spcAft>
                <a:spcPts val="0"/>
              </a:spcAft>
              <a:buSzPts val="1700"/>
              <a:buNone/>
            </a:pPr>
            <a:r>
              <a:rPr lang="en-US">
                <a:latin typeface="Times New Roman"/>
                <a:ea typeface="Times New Roman"/>
                <a:cs typeface="Times New Roman"/>
                <a:sym typeface="Times New Roman"/>
              </a:rPr>
              <a:t>The City contends that, even under common law, habeas corpus is unavailable to elephants. The City reasons that under the common law derived from England, nonhuman animals are not entitled to the protections to which humans are entitled. </a:t>
            </a:r>
            <a:endParaRPr/>
          </a:p>
          <a:p>
            <a:pPr indent="0" lvl="0" marL="0" rtl="0" algn="l">
              <a:lnSpc>
                <a:spcPct val="100000"/>
              </a:lnSpc>
              <a:spcBef>
                <a:spcPts val="1200"/>
              </a:spcBef>
              <a:spcAft>
                <a:spcPts val="0"/>
              </a:spcAft>
              <a:buSzPts val="1700"/>
              <a:buNone/>
            </a:pPr>
            <a:r>
              <a:rPr lang="en-US">
                <a:latin typeface="Times New Roman"/>
                <a:ea typeface="Times New Roman"/>
                <a:cs typeface="Times New Roman"/>
                <a:sym typeface="Times New Roman"/>
              </a:rPr>
              <a:t>The City also notes that NhRP “has filed at least 15 petitions for habeas relief on behalf of nonhuman animals across the United States,” and in each case, habeas relief was deemed unavailable for those nonhuman animals. The City argues that this is case involves an issue of public policy better addressed by the Legislature than the courts. </a:t>
            </a:r>
            <a:endParaRPr>
              <a:latin typeface="Times New Roman"/>
              <a:ea typeface="Times New Roman"/>
              <a:cs typeface="Times New Roman"/>
              <a:sym typeface="Times New Roman"/>
            </a:endParaRPr>
          </a:p>
          <a:p>
            <a:pPr indent="0" lvl="0" marL="0" rtl="0" algn="l">
              <a:lnSpc>
                <a:spcPct val="100000"/>
              </a:lnSpc>
              <a:spcBef>
                <a:spcPts val="1200"/>
              </a:spcBef>
              <a:spcAft>
                <a:spcPts val="0"/>
              </a:spcAft>
              <a:buSzPts val="1700"/>
              <a:buNone/>
            </a:pPr>
            <a:r>
              <a:rPr lang="en-US">
                <a:latin typeface="Times New Roman"/>
                <a:ea typeface="Times New Roman"/>
                <a:cs typeface="Times New Roman"/>
                <a:sym typeface="Times New Roman"/>
              </a:rPr>
              <a:t>Therefore, the City argues that the ICA’s decision should be affirmed and the habeas petition dismissed.</a:t>
            </a:r>
            <a:endParaRPr/>
          </a:p>
        </p:txBody>
      </p:sp>
      <p:sp>
        <p:nvSpPr>
          <p:cNvPr id="259" name="Google Shape;259;p25"/>
          <p:cNvSpPr/>
          <p:nvPr/>
        </p:nvSpPr>
        <p:spPr>
          <a:xfrm>
            <a:off x="11401725" y="6229681"/>
            <a:ext cx="457200" cy="457200"/>
          </a:xfrm>
          <a:prstGeom prst="ellipse">
            <a:avLst/>
          </a:prstGeom>
          <a:blipFill rotWithShape="1">
            <a:blip r:embed="rId4">
              <a:alphaModFix/>
            </a:blip>
            <a:tile algn="tl" flip="none" tx="50800" sx="85000" ty="0" sy="85000"/>
          </a:blip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000"/>
              <a:buFont typeface="Rockwell"/>
              <a:buNone/>
            </a:pPr>
            <a:r>
              <a:t/>
            </a:r>
            <a:endParaRPr b="1" i="0" sz="2000" u="none" cap="none" strike="noStrike">
              <a:solidFill>
                <a:srgbClr val="FFFFFF"/>
              </a:solidFill>
              <a:latin typeface="Rockwell"/>
              <a:ea typeface="Rockwell"/>
              <a:cs typeface="Rockwell"/>
              <a:sym typeface="Rockwell"/>
            </a:endParaRPr>
          </a:p>
        </p:txBody>
      </p:sp>
      <p:sp>
        <p:nvSpPr>
          <p:cNvPr id="260" name="Google Shape;260;p25"/>
          <p:cNvSpPr/>
          <p:nvPr/>
        </p:nvSpPr>
        <p:spPr>
          <a:xfrm>
            <a:off x="11430918" y="6258874"/>
            <a:ext cx="398813" cy="398815"/>
          </a:xfrm>
          <a:prstGeom prst="ellipse">
            <a:avLst/>
          </a:prstGeom>
          <a:noFill/>
          <a:ln cap="flat" cmpd="sng" w="127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Rockwel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26"/>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5400"/>
              <a:buFont typeface="Rockwell"/>
              <a:buNone/>
            </a:pPr>
            <a:r>
              <a:rPr lang="en-US"/>
              <a:t>WHAT IS COMMON LAW</a:t>
            </a:r>
            <a:endParaRPr/>
          </a:p>
        </p:txBody>
      </p:sp>
      <p:grpSp>
        <p:nvGrpSpPr>
          <p:cNvPr id="266" name="Google Shape;266;p26"/>
          <p:cNvGrpSpPr/>
          <p:nvPr/>
        </p:nvGrpSpPr>
        <p:grpSpPr>
          <a:xfrm>
            <a:off x="250129" y="1610115"/>
            <a:ext cx="11067728" cy="4833825"/>
            <a:chOff x="-37" y="157901"/>
            <a:chExt cx="11067728" cy="4833825"/>
          </a:xfrm>
        </p:grpSpPr>
        <p:sp>
          <p:nvSpPr>
            <p:cNvPr id="267" name="Google Shape;267;p26"/>
            <p:cNvSpPr/>
            <p:nvPr/>
          </p:nvSpPr>
          <p:spPr>
            <a:xfrm>
              <a:off x="0" y="157901"/>
              <a:ext cx="11067690" cy="585000"/>
            </a:xfrm>
            <a:prstGeom prst="roundRect">
              <a:avLst>
                <a:gd fmla="val 16667" name="adj"/>
              </a:avLst>
            </a:prstGeom>
            <a:solidFill>
              <a:srgbClr val="D24817"/>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26"/>
            <p:cNvSpPr txBox="1"/>
            <p:nvPr/>
          </p:nvSpPr>
          <p:spPr>
            <a:xfrm>
              <a:off x="28557" y="186458"/>
              <a:ext cx="11010600" cy="528000"/>
            </a:xfrm>
            <a:prstGeom prst="rect">
              <a:avLst/>
            </a:prstGeom>
            <a:noFill/>
            <a:ln>
              <a:noFill/>
            </a:ln>
          </p:spPr>
          <p:txBody>
            <a:bodyPr anchorCtr="0" anchor="ctr" bIns="95250" lIns="95250" spcFirstLastPara="1" rIns="95250" wrap="square" tIns="95250">
              <a:noAutofit/>
            </a:bodyPr>
            <a:lstStyle/>
            <a:p>
              <a:pPr indent="0" lvl="0" marL="0" marR="0" rtl="0" algn="l">
                <a:lnSpc>
                  <a:spcPct val="90000"/>
                </a:lnSpc>
                <a:spcBef>
                  <a:spcPts val="0"/>
                </a:spcBef>
                <a:spcAft>
                  <a:spcPts val="0"/>
                </a:spcAft>
                <a:buClr>
                  <a:schemeClr val="lt1"/>
                </a:buClr>
                <a:buSzPts val="2500"/>
                <a:buFont typeface="Rockwell"/>
                <a:buNone/>
              </a:pPr>
              <a:r>
                <a:rPr lang="en-US" sz="2500">
                  <a:solidFill>
                    <a:schemeClr val="lt1"/>
                  </a:solidFill>
                  <a:latin typeface="Rockwell"/>
                  <a:ea typeface="Rockwell"/>
                  <a:cs typeface="Rockwell"/>
                  <a:sym typeface="Rockwell"/>
                </a:rPr>
                <a:t>Judge Made Law</a:t>
              </a:r>
              <a:endParaRPr/>
            </a:p>
          </p:txBody>
        </p:sp>
        <p:sp>
          <p:nvSpPr>
            <p:cNvPr id="269" name="Google Shape;269;p26"/>
            <p:cNvSpPr/>
            <p:nvPr/>
          </p:nvSpPr>
          <p:spPr>
            <a:xfrm>
              <a:off x="0" y="742901"/>
              <a:ext cx="11067690" cy="67275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6"/>
            <p:cNvSpPr txBox="1"/>
            <p:nvPr/>
          </p:nvSpPr>
          <p:spPr>
            <a:xfrm>
              <a:off x="0" y="742901"/>
              <a:ext cx="11067690" cy="672750"/>
            </a:xfrm>
            <a:prstGeom prst="rect">
              <a:avLst/>
            </a:prstGeom>
            <a:noFill/>
            <a:ln>
              <a:noFill/>
            </a:ln>
          </p:spPr>
          <p:txBody>
            <a:bodyPr anchorCtr="0" anchor="t" bIns="31750" lIns="351375" spcFirstLastPara="1" rIns="177800" wrap="square" tIns="31750">
              <a:noAutofit/>
            </a:bodyPr>
            <a:lstStyle/>
            <a:p>
              <a:pPr indent="-228600" lvl="1" marL="228600" marR="0" rtl="0" algn="l">
                <a:lnSpc>
                  <a:spcPct val="90000"/>
                </a:lnSpc>
                <a:spcBef>
                  <a:spcPts val="0"/>
                </a:spcBef>
                <a:spcAft>
                  <a:spcPts val="0"/>
                </a:spcAft>
                <a:buClr>
                  <a:schemeClr val="dk1"/>
                </a:buClr>
                <a:buSzPts val="2000"/>
                <a:buFont typeface="Rockwell"/>
                <a:buChar char="•"/>
              </a:pPr>
              <a:r>
                <a:rPr b="0" i="0" lang="en-US" sz="2000" u="none" cap="none" strike="noStrike">
                  <a:solidFill>
                    <a:schemeClr val="dk1"/>
                  </a:solidFill>
                  <a:latin typeface="Rockwell"/>
                  <a:ea typeface="Rockwell"/>
                  <a:cs typeface="Rockwell"/>
                  <a:sym typeface="Rockwell"/>
                </a:rPr>
                <a:t>An important feature of the American (and English) legal system</a:t>
              </a:r>
              <a:endParaRPr/>
            </a:p>
            <a:p>
              <a:pPr indent="-228600" lvl="1" marL="228600" marR="0" rtl="0" algn="l">
                <a:lnSpc>
                  <a:spcPct val="90000"/>
                </a:lnSpc>
                <a:spcBef>
                  <a:spcPts val="400"/>
                </a:spcBef>
                <a:spcAft>
                  <a:spcPts val="0"/>
                </a:spcAft>
                <a:buClr>
                  <a:schemeClr val="dk1"/>
                </a:buClr>
                <a:buSzPts val="2000"/>
                <a:buFont typeface="Rockwell"/>
                <a:buChar char="•"/>
              </a:pPr>
              <a:r>
                <a:rPr b="0" i="0" lang="en-US" sz="2000" u="none" cap="none" strike="noStrike">
                  <a:solidFill>
                    <a:schemeClr val="dk1"/>
                  </a:solidFill>
                  <a:latin typeface="Rockwell"/>
                  <a:ea typeface="Rockwell"/>
                  <a:cs typeface="Rockwell"/>
                  <a:sym typeface="Rockwell"/>
                </a:rPr>
                <a:t>It’s why we learn law the way we do</a:t>
              </a:r>
              <a:endParaRPr/>
            </a:p>
          </p:txBody>
        </p:sp>
        <p:sp>
          <p:nvSpPr>
            <p:cNvPr id="271" name="Google Shape;271;p26"/>
            <p:cNvSpPr/>
            <p:nvPr/>
          </p:nvSpPr>
          <p:spPr>
            <a:xfrm>
              <a:off x="0" y="1415651"/>
              <a:ext cx="11067690" cy="585000"/>
            </a:xfrm>
            <a:prstGeom prst="roundRect">
              <a:avLst>
                <a:gd fmla="val 16667" name="adj"/>
              </a:avLst>
            </a:prstGeom>
            <a:solidFill>
              <a:srgbClr val="D24817"/>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26"/>
            <p:cNvSpPr txBox="1"/>
            <p:nvPr/>
          </p:nvSpPr>
          <p:spPr>
            <a:xfrm>
              <a:off x="28557" y="1444208"/>
              <a:ext cx="11010576" cy="527886"/>
            </a:xfrm>
            <a:prstGeom prst="rect">
              <a:avLst/>
            </a:prstGeom>
            <a:noFill/>
            <a:ln>
              <a:noFill/>
            </a:ln>
          </p:spPr>
          <p:txBody>
            <a:bodyPr anchorCtr="0" anchor="ctr" bIns="95250" lIns="95250" spcFirstLastPara="1" rIns="95250" wrap="square" tIns="95250">
              <a:noAutofit/>
            </a:bodyPr>
            <a:lstStyle/>
            <a:p>
              <a:pPr indent="0" lvl="0" marL="0" marR="0" rtl="0" algn="l">
                <a:lnSpc>
                  <a:spcPct val="90000"/>
                </a:lnSpc>
                <a:spcBef>
                  <a:spcPts val="0"/>
                </a:spcBef>
                <a:spcAft>
                  <a:spcPts val="0"/>
                </a:spcAft>
                <a:buClr>
                  <a:schemeClr val="lt1"/>
                </a:buClr>
                <a:buSzPts val="2500"/>
                <a:buFont typeface="Rockwell"/>
                <a:buNone/>
              </a:pPr>
              <a:r>
                <a:rPr lang="en-US" sz="2500">
                  <a:solidFill>
                    <a:schemeClr val="lt1"/>
                  </a:solidFill>
                  <a:latin typeface="Rockwell"/>
                  <a:ea typeface="Rockwell"/>
                  <a:cs typeface="Rockwell"/>
                  <a:sym typeface="Rockwell"/>
                </a:rPr>
                <a:t>Relationship to Statutes</a:t>
              </a:r>
              <a:endParaRPr sz="2500">
                <a:solidFill>
                  <a:schemeClr val="lt1"/>
                </a:solidFill>
                <a:latin typeface="Rockwell"/>
                <a:ea typeface="Rockwell"/>
                <a:cs typeface="Rockwell"/>
                <a:sym typeface="Rockwell"/>
              </a:endParaRPr>
            </a:p>
          </p:txBody>
        </p:sp>
        <p:sp>
          <p:nvSpPr>
            <p:cNvPr id="273" name="Google Shape;273;p26"/>
            <p:cNvSpPr/>
            <p:nvPr/>
          </p:nvSpPr>
          <p:spPr>
            <a:xfrm>
              <a:off x="0" y="2000651"/>
              <a:ext cx="11067690" cy="931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26"/>
            <p:cNvSpPr txBox="1"/>
            <p:nvPr/>
          </p:nvSpPr>
          <p:spPr>
            <a:xfrm>
              <a:off x="8" y="2000670"/>
              <a:ext cx="11067600" cy="1746300"/>
            </a:xfrm>
            <a:prstGeom prst="rect">
              <a:avLst/>
            </a:prstGeom>
            <a:noFill/>
            <a:ln>
              <a:noFill/>
            </a:ln>
          </p:spPr>
          <p:txBody>
            <a:bodyPr anchorCtr="0" anchor="t" bIns="31750" lIns="351375" spcFirstLastPara="1" rIns="177800" wrap="square" tIns="31750">
              <a:noAutofit/>
            </a:bodyPr>
            <a:lstStyle/>
            <a:p>
              <a:pPr indent="-228600" lvl="1" marL="228600" marR="0" rtl="0" algn="l">
                <a:lnSpc>
                  <a:spcPct val="90000"/>
                </a:lnSpc>
                <a:spcBef>
                  <a:spcPts val="0"/>
                </a:spcBef>
                <a:spcAft>
                  <a:spcPts val="0"/>
                </a:spcAft>
                <a:buClr>
                  <a:schemeClr val="dk1"/>
                </a:buClr>
                <a:buSzPts val="2000"/>
                <a:buFont typeface="Rockwell"/>
                <a:buChar char="•"/>
              </a:pPr>
              <a:r>
                <a:rPr b="0" i="0" lang="en-US" sz="2000" u="none" cap="none" strike="noStrike">
                  <a:solidFill>
                    <a:schemeClr val="dk1"/>
                  </a:solidFill>
                  <a:latin typeface="Rockwell"/>
                  <a:ea typeface="Rockwell"/>
                  <a:cs typeface="Rockwell"/>
                  <a:sym typeface="Rockwell"/>
                </a:rPr>
                <a:t>When the legislature passes a new law, it typically supplants the common law in that area</a:t>
              </a:r>
              <a:endParaRPr/>
            </a:p>
            <a:p>
              <a:pPr indent="-228600" lvl="1" marL="228600" marR="0" rtl="0" algn="l">
                <a:lnSpc>
                  <a:spcPct val="90000"/>
                </a:lnSpc>
                <a:spcBef>
                  <a:spcPts val="400"/>
                </a:spcBef>
                <a:spcAft>
                  <a:spcPts val="0"/>
                </a:spcAft>
                <a:buClr>
                  <a:schemeClr val="dk1"/>
                </a:buClr>
                <a:buSzPts val="2000"/>
                <a:buFont typeface="Rockwell"/>
                <a:buChar char="•"/>
              </a:pPr>
              <a:r>
                <a:rPr b="0" i="0" lang="en-US" sz="2000" u="none" cap="none" strike="noStrike">
                  <a:solidFill>
                    <a:schemeClr val="dk1"/>
                  </a:solidFill>
                  <a:latin typeface="Rockwell"/>
                  <a:ea typeface="Rockwell"/>
                  <a:cs typeface="Rockwell"/>
                  <a:sym typeface="Rockwell"/>
                </a:rPr>
                <a:t>Few areas of American law are defined exclusively by common law. However, the common law influences every area of law.</a:t>
              </a:r>
              <a:endParaRPr/>
            </a:p>
          </p:txBody>
        </p:sp>
        <p:sp>
          <p:nvSpPr>
            <p:cNvPr id="275" name="Google Shape;275;p26"/>
            <p:cNvSpPr/>
            <p:nvPr/>
          </p:nvSpPr>
          <p:spPr>
            <a:xfrm>
              <a:off x="-37" y="3161951"/>
              <a:ext cx="11067600" cy="585000"/>
            </a:xfrm>
            <a:prstGeom prst="roundRect">
              <a:avLst>
                <a:gd fmla="val 16667" name="adj"/>
              </a:avLst>
            </a:prstGeom>
            <a:solidFill>
              <a:srgbClr val="D24817"/>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6"/>
            <p:cNvSpPr txBox="1"/>
            <p:nvPr/>
          </p:nvSpPr>
          <p:spPr>
            <a:xfrm>
              <a:off x="28469" y="3190458"/>
              <a:ext cx="11010600" cy="528000"/>
            </a:xfrm>
            <a:prstGeom prst="rect">
              <a:avLst/>
            </a:prstGeom>
            <a:noFill/>
            <a:ln>
              <a:noFill/>
            </a:ln>
          </p:spPr>
          <p:txBody>
            <a:bodyPr anchorCtr="0" anchor="ctr" bIns="95250" lIns="95250" spcFirstLastPara="1" rIns="95250" wrap="square" tIns="95250">
              <a:noAutofit/>
            </a:bodyPr>
            <a:lstStyle/>
            <a:p>
              <a:pPr indent="0" lvl="0" marL="0" marR="0" rtl="0" algn="l">
                <a:lnSpc>
                  <a:spcPct val="90000"/>
                </a:lnSpc>
                <a:spcBef>
                  <a:spcPts val="0"/>
                </a:spcBef>
                <a:spcAft>
                  <a:spcPts val="0"/>
                </a:spcAft>
                <a:buClr>
                  <a:schemeClr val="lt1"/>
                </a:buClr>
                <a:buSzPts val="2500"/>
                <a:buFont typeface="Rockwell"/>
                <a:buNone/>
              </a:pPr>
              <a:r>
                <a:rPr lang="en-US" sz="2500">
                  <a:solidFill>
                    <a:schemeClr val="lt1"/>
                  </a:solidFill>
                  <a:latin typeface="Rockwell"/>
                  <a:ea typeface="Rockwell"/>
                  <a:cs typeface="Rockwell"/>
                  <a:sym typeface="Rockwell"/>
                </a:rPr>
                <a:t>Pervasive and Intrusive</a:t>
              </a:r>
              <a:endParaRPr/>
            </a:p>
          </p:txBody>
        </p:sp>
        <p:sp>
          <p:nvSpPr>
            <p:cNvPr id="277" name="Google Shape;277;p26"/>
            <p:cNvSpPr/>
            <p:nvPr/>
          </p:nvSpPr>
          <p:spPr>
            <a:xfrm>
              <a:off x="0" y="3517151"/>
              <a:ext cx="11067690" cy="121612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26"/>
            <p:cNvSpPr txBox="1"/>
            <p:nvPr/>
          </p:nvSpPr>
          <p:spPr>
            <a:xfrm>
              <a:off x="13" y="3775526"/>
              <a:ext cx="11067600" cy="1216200"/>
            </a:xfrm>
            <a:prstGeom prst="rect">
              <a:avLst/>
            </a:prstGeom>
            <a:noFill/>
            <a:ln>
              <a:noFill/>
            </a:ln>
          </p:spPr>
          <p:txBody>
            <a:bodyPr anchorCtr="0" anchor="t" bIns="31750" lIns="351375" spcFirstLastPara="1" rIns="177800" wrap="square" tIns="31750">
              <a:noAutofit/>
            </a:bodyPr>
            <a:lstStyle/>
            <a:p>
              <a:pPr indent="-228600" lvl="1" marL="228600" marR="0" rtl="0" algn="l">
                <a:lnSpc>
                  <a:spcPct val="90000"/>
                </a:lnSpc>
                <a:spcBef>
                  <a:spcPts val="0"/>
                </a:spcBef>
                <a:spcAft>
                  <a:spcPts val="0"/>
                </a:spcAft>
                <a:buClr>
                  <a:schemeClr val="dk1"/>
                </a:buClr>
                <a:buSzPts val="2000"/>
                <a:buFont typeface="Rockwell"/>
                <a:buChar char="•"/>
              </a:pPr>
              <a:r>
                <a:rPr b="0" i="0" lang="en-US" sz="2000" u="none" cap="none" strike="noStrike">
                  <a:solidFill>
                    <a:schemeClr val="dk1"/>
                  </a:solidFill>
                  <a:latin typeface="Rockwell"/>
                  <a:ea typeface="Rockwell"/>
                  <a:cs typeface="Rockwell"/>
                  <a:sym typeface="Rockwell"/>
                </a:rPr>
                <a:t>Case law clarifies and refines the reach of statutory provisions in the context of specific cases</a:t>
              </a:r>
              <a:endParaRPr/>
            </a:p>
            <a:p>
              <a:pPr indent="-228600" lvl="1" marL="228600" marR="0" rtl="0" algn="l">
                <a:lnSpc>
                  <a:spcPct val="90000"/>
                </a:lnSpc>
                <a:spcBef>
                  <a:spcPts val="400"/>
                </a:spcBef>
                <a:spcAft>
                  <a:spcPts val="0"/>
                </a:spcAft>
                <a:buClr>
                  <a:schemeClr val="dk1"/>
                </a:buClr>
                <a:buSzPts val="2000"/>
                <a:buFont typeface="Rockwell"/>
                <a:buChar char="•"/>
              </a:pPr>
              <a:r>
                <a:rPr b="0" i="0" lang="en-US" sz="2000" u="none" cap="none" strike="noStrike">
                  <a:solidFill>
                    <a:schemeClr val="dk1"/>
                  </a:solidFill>
                  <a:latin typeface="Rockwell"/>
                  <a:ea typeface="Rockwell"/>
                  <a:cs typeface="Rockwell"/>
                  <a:sym typeface="Rockwell"/>
                </a:rPr>
                <a:t>Common law flows at the defined boundaries of statutes to fill in undefined terms and standards</a:t>
              </a:r>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2" name="Shape 282"/>
        <p:cNvGrpSpPr/>
        <p:nvPr/>
      </p:nvGrpSpPr>
      <p:grpSpPr>
        <a:xfrm>
          <a:off x="0" y="0"/>
          <a:ext cx="0" cy="0"/>
          <a:chOff x="0" y="0"/>
          <a:chExt cx="0" cy="0"/>
        </a:xfrm>
      </p:grpSpPr>
      <p:sp>
        <p:nvSpPr>
          <p:cNvPr id="283" name="Google Shape;283;p2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sp>
        <p:nvSpPr>
          <p:cNvPr id="284" name="Google Shape;284;p27"/>
          <p:cNvSpPr txBox="1"/>
          <p:nvPr>
            <p:ph type="title"/>
          </p:nvPr>
        </p:nvSpPr>
        <p:spPr>
          <a:xfrm>
            <a:off x="5057774" y="4588335"/>
            <a:ext cx="6070473" cy="160934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6600"/>
              <a:buFont typeface="Rockwell"/>
              <a:buNone/>
            </a:pPr>
            <a:r>
              <a:rPr lang="en-US" sz="6600"/>
              <a:t>HABEAS CORPUS</a:t>
            </a:r>
            <a:endParaRPr/>
          </a:p>
        </p:txBody>
      </p:sp>
      <p:grpSp>
        <p:nvGrpSpPr>
          <p:cNvPr id="285" name="Google Shape;285;p27"/>
          <p:cNvGrpSpPr/>
          <p:nvPr/>
        </p:nvGrpSpPr>
        <p:grpSpPr>
          <a:xfrm>
            <a:off x="104775" y="168279"/>
            <a:ext cx="11934825" cy="4218480"/>
            <a:chOff x="0" y="44454"/>
            <a:chExt cx="11934825" cy="4218480"/>
          </a:xfrm>
        </p:grpSpPr>
        <p:sp>
          <p:nvSpPr>
            <p:cNvPr id="286" name="Google Shape;286;p27"/>
            <p:cNvSpPr/>
            <p:nvPr/>
          </p:nvSpPr>
          <p:spPr>
            <a:xfrm>
              <a:off x="0" y="44454"/>
              <a:ext cx="11934825" cy="561599"/>
            </a:xfrm>
            <a:prstGeom prst="roundRect">
              <a:avLst>
                <a:gd fmla="val 16667" name="adj"/>
              </a:avLst>
            </a:prstGeom>
            <a:solidFill>
              <a:srgbClr val="D24817"/>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7"/>
            <p:cNvSpPr txBox="1"/>
            <p:nvPr/>
          </p:nvSpPr>
          <p:spPr>
            <a:xfrm>
              <a:off x="27415" y="71869"/>
              <a:ext cx="11879995" cy="506769"/>
            </a:xfrm>
            <a:prstGeom prst="rect">
              <a:avLst/>
            </a:prstGeom>
            <a:noFill/>
            <a:ln>
              <a:noFill/>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Clr>
                  <a:schemeClr val="lt1"/>
                </a:buClr>
                <a:buSzPts val="2400"/>
                <a:buFont typeface="Rockwell"/>
                <a:buNone/>
              </a:pPr>
              <a:r>
                <a:rPr lang="en-US" sz="2400">
                  <a:solidFill>
                    <a:schemeClr val="lt1"/>
                  </a:solidFill>
                  <a:latin typeface="Rockwell"/>
                  <a:ea typeface="Rockwell"/>
                  <a:cs typeface="Rockwell"/>
                  <a:sym typeface="Rockwell"/>
                </a:rPr>
                <a:t>HISTORY</a:t>
              </a:r>
              <a:endParaRPr/>
            </a:p>
          </p:txBody>
        </p:sp>
        <p:sp>
          <p:nvSpPr>
            <p:cNvPr id="288" name="Google Shape;288;p27"/>
            <p:cNvSpPr/>
            <p:nvPr/>
          </p:nvSpPr>
          <p:spPr>
            <a:xfrm>
              <a:off x="0" y="606054"/>
              <a:ext cx="11934825" cy="63342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7"/>
            <p:cNvSpPr txBox="1"/>
            <p:nvPr/>
          </p:nvSpPr>
          <p:spPr>
            <a:xfrm>
              <a:off x="0" y="606054"/>
              <a:ext cx="11934825" cy="633420"/>
            </a:xfrm>
            <a:prstGeom prst="rect">
              <a:avLst/>
            </a:prstGeom>
            <a:noFill/>
            <a:ln>
              <a:noFill/>
            </a:ln>
          </p:spPr>
          <p:txBody>
            <a:bodyPr anchorCtr="0" anchor="t" bIns="30475" lIns="378925" spcFirstLastPara="1" rIns="170675" wrap="square" tIns="30475">
              <a:noAutofit/>
            </a:bodyPr>
            <a:lstStyle/>
            <a:p>
              <a:pPr indent="-171450" lvl="1" marL="171450" marR="0" rtl="0" algn="l">
                <a:lnSpc>
                  <a:spcPct val="90000"/>
                </a:lnSpc>
                <a:spcBef>
                  <a:spcPts val="0"/>
                </a:spcBef>
                <a:spcAft>
                  <a:spcPts val="0"/>
                </a:spcAft>
                <a:buClr>
                  <a:schemeClr val="dk1"/>
                </a:buClr>
                <a:buSzPts val="1900"/>
                <a:buFont typeface="Rockwell"/>
                <a:buChar char="•"/>
              </a:pPr>
              <a:r>
                <a:rPr b="0" i="0" lang="en-US" sz="1900" u="none" cap="none" strike="noStrike">
                  <a:solidFill>
                    <a:schemeClr val="dk1"/>
                  </a:solidFill>
                  <a:latin typeface="Rockwell"/>
                  <a:ea typeface="Rockwell"/>
                  <a:cs typeface="Rockwell"/>
                  <a:sym typeface="Rockwell"/>
                </a:rPr>
                <a:t>Originated in England with the Magna Carta</a:t>
              </a:r>
              <a:endParaRPr/>
            </a:p>
            <a:p>
              <a:pPr indent="-171450" lvl="1" marL="171450" marR="0" rtl="0" algn="l">
                <a:lnSpc>
                  <a:spcPct val="90000"/>
                </a:lnSpc>
                <a:spcBef>
                  <a:spcPts val="380"/>
                </a:spcBef>
                <a:spcAft>
                  <a:spcPts val="0"/>
                </a:spcAft>
                <a:buClr>
                  <a:schemeClr val="dk1"/>
                </a:buClr>
                <a:buSzPts val="1900"/>
                <a:buFont typeface="Rockwell"/>
                <a:buChar char="•"/>
              </a:pPr>
              <a:r>
                <a:rPr b="0" i="0" lang="en-US" sz="1900" u="none" cap="none" strike="noStrike">
                  <a:solidFill>
                    <a:schemeClr val="dk1"/>
                  </a:solidFill>
                  <a:latin typeface="Rockwell"/>
                  <a:ea typeface="Rockwell"/>
                  <a:cs typeface="Rockwell"/>
                  <a:sym typeface="Rockwell"/>
                </a:rPr>
                <a:t>Referred to as the Great Writ because of its importance as a check on governmental power </a:t>
              </a:r>
              <a:endParaRPr/>
            </a:p>
          </p:txBody>
        </p:sp>
        <p:sp>
          <p:nvSpPr>
            <p:cNvPr id="290" name="Google Shape;290;p27"/>
            <p:cNvSpPr/>
            <p:nvPr/>
          </p:nvSpPr>
          <p:spPr>
            <a:xfrm>
              <a:off x="0" y="1239475"/>
              <a:ext cx="11934825" cy="561599"/>
            </a:xfrm>
            <a:prstGeom prst="roundRect">
              <a:avLst>
                <a:gd fmla="val 16667" name="adj"/>
              </a:avLst>
            </a:prstGeom>
            <a:solidFill>
              <a:srgbClr val="D24817"/>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7"/>
            <p:cNvSpPr txBox="1"/>
            <p:nvPr/>
          </p:nvSpPr>
          <p:spPr>
            <a:xfrm>
              <a:off x="27415" y="1266890"/>
              <a:ext cx="11879995" cy="506769"/>
            </a:xfrm>
            <a:prstGeom prst="rect">
              <a:avLst/>
            </a:prstGeom>
            <a:noFill/>
            <a:ln>
              <a:noFill/>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Clr>
                  <a:schemeClr val="lt1"/>
                </a:buClr>
                <a:buSzPts val="2400"/>
                <a:buFont typeface="Rockwell"/>
                <a:buNone/>
              </a:pPr>
              <a:r>
                <a:rPr lang="en-US" sz="2400">
                  <a:solidFill>
                    <a:schemeClr val="lt1"/>
                  </a:solidFill>
                  <a:latin typeface="Rockwell"/>
                  <a:ea typeface="Rockwell"/>
                  <a:cs typeface="Rockwell"/>
                  <a:sym typeface="Rockwell"/>
                </a:rPr>
                <a:t>PROCESS</a:t>
              </a:r>
              <a:endParaRPr/>
            </a:p>
          </p:txBody>
        </p:sp>
        <p:sp>
          <p:nvSpPr>
            <p:cNvPr id="292" name="Google Shape;292;p27"/>
            <p:cNvSpPr/>
            <p:nvPr/>
          </p:nvSpPr>
          <p:spPr>
            <a:xfrm>
              <a:off x="0" y="1801075"/>
              <a:ext cx="11934825" cy="63342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7"/>
            <p:cNvSpPr txBox="1"/>
            <p:nvPr/>
          </p:nvSpPr>
          <p:spPr>
            <a:xfrm>
              <a:off x="0" y="1801075"/>
              <a:ext cx="11934825" cy="633420"/>
            </a:xfrm>
            <a:prstGeom prst="rect">
              <a:avLst/>
            </a:prstGeom>
            <a:noFill/>
            <a:ln>
              <a:noFill/>
            </a:ln>
          </p:spPr>
          <p:txBody>
            <a:bodyPr anchorCtr="0" anchor="t" bIns="30475" lIns="378925" spcFirstLastPara="1" rIns="170675" wrap="square" tIns="30475">
              <a:noAutofit/>
            </a:bodyPr>
            <a:lstStyle/>
            <a:p>
              <a:pPr indent="-171450" lvl="1" marL="171450" marR="0" rtl="0" algn="l">
                <a:lnSpc>
                  <a:spcPct val="90000"/>
                </a:lnSpc>
                <a:spcBef>
                  <a:spcPts val="0"/>
                </a:spcBef>
                <a:spcAft>
                  <a:spcPts val="0"/>
                </a:spcAft>
                <a:buClr>
                  <a:schemeClr val="dk1"/>
                </a:buClr>
                <a:buSzPts val="1900"/>
                <a:buFont typeface="Rockwell"/>
                <a:buChar char="•"/>
              </a:pPr>
              <a:r>
                <a:rPr b="0" i="0" lang="en-US" sz="1900" u="none" cap="none" strike="noStrike">
                  <a:solidFill>
                    <a:schemeClr val="dk1"/>
                  </a:solidFill>
                  <a:latin typeface="Rockwell"/>
                  <a:ea typeface="Rockwell"/>
                  <a:cs typeface="Rockwell"/>
                  <a:sym typeface="Rockwell"/>
                </a:rPr>
                <a:t>A prisoner petitions the court to review their detention</a:t>
              </a:r>
              <a:endParaRPr/>
            </a:p>
            <a:p>
              <a:pPr indent="-171450" lvl="1" marL="171450" marR="0" rtl="0" algn="l">
                <a:lnSpc>
                  <a:spcPct val="90000"/>
                </a:lnSpc>
                <a:spcBef>
                  <a:spcPts val="380"/>
                </a:spcBef>
                <a:spcAft>
                  <a:spcPts val="0"/>
                </a:spcAft>
                <a:buClr>
                  <a:schemeClr val="dk1"/>
                </a:buClr>
                <a:buSzPts val="1900"/>
                <a:buFont typeface="Rockwell"/>
                <a:buChar char="•"/>
              </a:pPr>
              <a:r>
                <a:rPr b="0" i="0" lang="en-US" sz="1900" u="none" cap="none" strike="noStrike">
                  <a:solidFill>
                    <a:schemeClr val="dk1"/>
                  </a:solidFill>
                  <a:latin typeface="Rockwell"/>
                  <a:ea typeface="Rockwell"/>
                  <a:cs typeface="Rockwell"/>
                  <a:sym typeface="Rockwell"/>
                </a:rPr>
                <a:t>The government must prove (show cause) that it has a lawful right to hold the person</a:t>
              </a:r>
              <a:endParaRPr/>
            </a:p>
          </p:txBody>
        </p:sp>
        <p:sp>
          <p:nvSpPr>
            <p:cNvPr id="294" name="Google Shape;294;p27"/>
            <p:cNvSpPr/>
            <p:nvPr/>
          </p:nvSpPr>
          <p:spPr>
            <a:xfrm>
              <a:off x="0" y="2434494"/>
              <a:ext cx="11934825" cy="561599"/>
            </a:xfrm>
            <a:prstGeom prst="roundRect">
              <a:avLst>
                <a:gd fmla="val 16667" name="adj"/>
              </a:avLst>
            </a:prstGeom>
            <a:solidFill>
              <a:srgbClr val="D24817"/>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27"/>
            <p:cNvSpPr txBox="1"/>
            <p:nvPr/>
          </p:nvSpPr>
          <p:spPr>
            <a:xfrm>
              <a:off x="27415" y="2461909"/>
              <a:ext cx="11879995" cy="506769"/>
            </a:xfrm>
            <a:prstGeom prst="rect">
              <a:avLst/>
            </a:prstGeom>
            <a:noFill/>
            <a:ln>
              <a:noFill/>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Clr>
                  <a:schemeClr val="lt1"/>
                </a:buClr>
                <a:buSzPts val="2400"/>
                <a:buFont typeface="Rockwell"/>
                <a:buNone/>
              </a:pPr>
              <a:r>
                <a:rPr lang="en-US" sz="2400">
                  <a:solidFill>
                    <a:schemeClr val="lt1"/>
                  </a:solidFill>
                  <a:latin typeface="Rockwell"/>
                  <a:ea typeface="Rockwell"/>
                  <a:cs typeface="Rockwell"/>
                  <a:sym typeface="Rockwell"/>
                </a:rPr>
                <a:t>IMPORTANCE</a:t>
              </a:r>
              <a:endParaRPr/>
            </a:p>
          </p:txBody>
        </p:sp>
        <p:sp>
          <p:nvSpPr>
            <p:cNvPr id="296" name="Google Shape;296;p27"/>
            <p:cNvSpPr/>
            <p:nvPr/>
          </p:nvSpPr>
          <p:spPr>
            <a:xfrm>
              <a:off x="0" y="2996094"/>
              <a:ext cx="11934825" cy="126684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7"/>
            <p:cNvSpPr txBox="1"/>
            <p:nvPr/>
          </p:nvSpPr>
          <p:spPr>
            <a:xfrm>
              <a:off x="0" y="2996094"/>
              <a:ext cx="11934825" cy="1266840"/>
            </a:xfrm>
            <a:prstGeom prst="rect">
              <a:avLst/>
            </a:prstGeom>
            <a:noFill/>
            <a:ln>
              <a:noFill/>
            </a:ln>
          </p:spPr>
          <p:txBody>
            <a:bodyPr anchorCtr="0" anchor="t" bIns="30475" lIns="378925" spcFirstLastPara="1" rIns="170675" wrap="square" tIns="30475">
              <a:noAutofit/>
            </a:bodyPr>
            <a:lstStyle/>
            <a:p>
              <a:pPr indent="-171450" lvl="1" marL="171450" marR="0" rtl="0" algn="l">
                <a:lnSpc>
                  <a:spcPct val="90000"/>
                </a:lnSpc>
                <a:spcBef>
                  <a:spcPts val="0"/>
                </a:spcBef>
                <a:spcAft>
                  <a:spcPts val="0"/>
                </a:spcAft>
                <a:buClr>
                  <a:schemeClr val="dk1"/>
                </a:buClr>
                <a:buSzPts val="1900"/>
                <a:buFont typeface="Rockwell"/>
                <a:buChar char="•"/>
              </a:pPr>
              <a:r>
                <a:rPr b="0" i="0" lang="en-US" sz="1900" u="none" cap="none" strike="noStrike">
                  <a:solidFill>
                    <a:schemeClr val="dk1"/>
                  </a:solidFill>
                  <a:latin typeface="Rockwell"/>
                  <a:ea typeface="Rockwell"/>
                  <a:cs typeface="Rockwell"/>
                  <a:sym typeface="Rockwell"/>
                </a:rPr>
                <a:t>Used by prisoners to challenge detention, before or after conviction</a:t>
              </a:r>
              <a:endParaRPr/>
            </a:p>
            <a:p>
              <a:pPr indent="-171450" lvl="1" marL="171450" marR="0" rtl="0" algn="l">
                <a:lnSpc>
                  <a:spcPct val="90000"/>
                </a:lnSpc>
                <a:spcBef>
                  <a:spcPts val="380"/>
                </a:spcBef>
                <a:spcAft>
                  <a:spcPts val="0"/>
                </a:spcAft>
                <a:buClr>
                  <a:schemeClr val="dk1"/>
                </a:buClr>
                <a:buSzPts val="1900"/>
                <a:buFont typeface="Rockwell"/>
                <a:buChar char="•"/>
              </a:pPr>
              <a:r>
                <a:rPr b="0" i="0" lang="en-US" sz="1900" u="none" cap="none" strike="noStrike">
                  <a:solidFill>
                    <a:schemeClr val="dk1"/>
                  </a:solidFill>
                  <a:latin typeface="Rockwell"/>
                  <a:ea typeface="Rockwell"/>
                  <a:cs typeface="Rockwell"/>
                  <a:sym typeface="Rockwell"/>
                </a:rPr>
                <a:t>Used before the Civil War to challenge slavery and after to challenge arbitrary detention</a:t>
              </a:r>
              <a:endParaRPr/>
            </a:p>
            <a:p>
              <a:pPr indent="-171450" lvl="1" marL="171450" marR="0" rtl="0" algn="l">
                <a:lnSpc>
                  <a:spcPct val="90000"/>
                </a:lnSpc>
                <a:spcBef>
                  <a:spcPts val="380"/>
                </a:spcBef>
                <a:spcAft>
                  <a:spcPts val="0"/>
                </a:spcAft>
                <a:buClr>
                  <a:schemeClr val="dk1"/>
                </a:buClr>
                <a:buSzPts val="1900"/>
                <a:buFont typeface="Rockwell"/>
                <a:buChar char="•"/>
              </a:pPr>
              <a:r>
                <a:rPr b="0" i="0" lang="en-US" sz="1900" u="none" cap="none" strike="noStrike">
                  <a:solidFill>
                    <a:schemeClr val="dk1"/>
                  </a:solidFill>
                  <a:latin typeface="Rockwell"/>
                  <a:ea typeface="Rockwell"/>
                  <a:cs typeface="Rockwell"/>
                  <a:sym typeface="Rockwell"/>
                </a:rPr>
                <a:t>Used by Guantanamo Bay detainees to challenge military detention</a:t>
              </a:r>
              <a:endParaRPr/>
            </a:p>
            <a:p>
              <a:pPr indent="-171450" lvl="1" marL="171450" marR="0" rtl="0" algn="l">
                <a:lnSpc>
                  <a:spcPct val="90000"/>
                </a:lnSpc>
                <a:spcBef>
                  <a:spcPts val="380"/>
                </a:spcBef>
                <a:spcAft>
                  <a:spcPts val="0"/>
                </a:spcAft>
                <a:buClr>
                  <a:schemeClr val="dk1"/>
                </a:buClr>
                <a:buSzPts val="1900"/>
                <a:buFont typeface="Rockwell"/>
                <a:buChar char="•"/>
              </a:pPr>
              <a:r>
                <a:rPr b="0" i="0" lang="en-US" sz="1900" u="none" cap="none" strike="noStrike">
                  <a:solidFill>
                    <a:schemeClr val="dk1"/>
                  </a:solidFill>
                  <a:latin typeface="Rockwell"/>
                  <a:ea typeface="Rockwell"/>
                  <a:cs typeface="Rockwell"/>
                  <a:sym typeface="Rockwell"/>
                </a:rPr>
                <a:t>Used widely today to challenge ICE detention</a:t>
              </a:r>
              <a:endParaRPr/>
            </a:p>
          </p:txBody>
        </p:sp>
      </p:grpSp>
      <p:sp>
        <p:nvSpPr>
          <p:cNvPr id="298" name="Google Shape;298;p27"/>
          <p:cNvSpPr/>
          <p:nvPr/>
        </p:nvSpPr>
        <p:spPr>
          <a:xfrm>
            <a:off x="1066800" y="4431215"/>
            <a:ext cx="10058400" cy="80683"/>
          </a:xfrm>
          <a:prstGeom prst="rect">
            <a:avLst/>
          </a:prstGeom>
          <a:blipFill rotWithShape="1">
            <a:blip r:embed="rId3">
              <a:alphaModFix amt="85000"/>
            </a:blip>
            <a:tile algn="ctr" flip="xy" tx="0" sx="92000" ty="-762000" sy="89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sp>
        <p:nvSpPr>
          <p:cNvPr id="299" name="Google Shape;299;p27"/>
          <p:cNvSpPr/>
          <p:nvPr/>
        </p:nvSpPr>
        <p:spPr>
          <a:xfrm>
            <a:off x="11401725" y="6229681"/>
            <a:ext cx="457200" cy="457200"/>
          </a:xfrm>
          <a:prstGeom prst="ellipse">
            <a:avLst/>
          </a:prstGeom>
          <a:blipFill rotWithShape="1">
            <a:blip r:embed="rId4">
              <a:alphaModFix/>
            </a:blip>
            <a:tile algn="tl" flip="none" tx="50800" sx="85000" ty="0" sy="85000"/>
          </a:blip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000"/>
              <a:buFont typeface="Rockwell"/>
              <a:buNone/>
            </a:pPr>
            <a:r>
              <a:t/>
            </a:r>
            <a:endParaRPr b="1" i="0" sz="2000" u="none" cap="none" strike="noStrike">
              <a:solidFill>
                <a:srgbClr val="FFFFFF"/>
              </a:solidFill>
              <a:latin typeface="Rockwell"/>
              <a:ea typeface="Rockwell"/>
              <a:cs typeface="Rockwell"/>
              <a:sym typeface="Rockwell"/>
            </a:endParaRPr>
          </a:p>
        </p:txBody>
      </p:sp>
      <p:sp>
        <p:nvSpPr>
          <p:cNvPr id="300" name="Google Shape;300;p27"/>
          <p:cNvSpPr/>
          <p:nvPr/>
        </p:nvSpPr>
        <p:spPr>
          <a:xfrm>
            <a:off x="11430918" y="6258874"/>
            <a:ext cx="398813" cy="398815"/>
          </a:xfrm>
          <a:prstGeom prst="ellipse">
            <a:avLst/>
          </a:prstGeom>
          <a:noFill/>
          <a:ln cap="flat" cmpd="sng" w="127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Rockwell"/>
              <a:buNone/>
            </a:pPr>
            <a:r>
              <a:t/>
            </a:r>
            <a:endParaRPr b="0" i="0" sz="1800" u="none" cap="none" strike="noStrike">
              <a:solidFill>
                <a:srgbClr val="FFFFFF"/>
              </a:solidFill>
              <a:latin typeface="Calibri"/>
              <a:ea typeface="Calibri"/>
              <a:cs typeface="Calibri"/>
              <a:sym typeface="Calibri"/>
            </a:endParaRPr>
          </a:p>
        </p:txBody>
      </p:sp>
      <p:pic>
        <p:nvPicPr>
          <p:cNvPr id="301" name="Google Shape;301;p27"/>
          <p:cNvPicPr preferRelativeResize="0"/>
          <p:nvPr/>
        </p:nvPicPr>
        <p:blipFill rotWithShape="1">
          <a:blip r:embed="rId5">
            <a:alphaModFix/>
          </a:blip>
          <a:srcRect b="0" l="0" r="0" t="0"/>
          <a:stretch/>
        </p:blipFill>
        <p:spPr>
          <a:xfrm>
            <a:off x="104774" y="4665989"/>
            <a:ext cx="3419475" cy="227776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5" name="Shape 305"/>
        <p:cNvGrpSpPr/>
        <p:nvPr/>
      </p:nvGrpSpPr>
      <p:grpSpPr>
        <a:xfrm>
          <a:off x="0" y="0"/>
          <a:ext cx="0" cy="0"/>
          <a:chOff x="0" y="0"/>
          <a:chExt cx="0" cy="0"/>
        </a:xfrm>
      </p:grpSpPr>
      <p:sp>
        <p:nvSpPr>
          <p:cNvPr id="306" name="Google Shape;306;p2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Rockwell"/>
              <a:buNone/>
            </a:pPr>
            <a:r>
              <a:t/>
            </a:r>
            <a:endParaRPr b="0" i="0" sz="1800" u="none" cap="none" strike="noStrike">
              <a:solidFill>
                <a:srgbClr val="FFFFFF"/>
              </a:solidFill>
              <a:latin typeface="Rockwell"/>
              <a:ea typeface="Rockwell"/>
              <a:cs typeface="Rockwell"/>
              <a:sym typeface="Rockwell"/>
            </a:endParaRPr>
          </a:p>
        </p:txBody>
      </p:sp>
      <p:sp>
        <p:nvSpPr>
          <p:cNvPr id="307" name="Google Shape;307;p28"/>
          <p:cNvSpPr/>
          <p:nvPr/>
        </p:nvSpPr>
        <p:spPr>
          <a:xfrm>
            <a:off x="7862035" y="0"/>
            <a:ext cx="4329965" cy="3793338"/>
          </a:xfrm>
          <a:custGeom>
            <a:rect b="b" l="l" r="r" t="t"/>
            <a:pathLst>
              <a:path extrusionOk="0" h="3793338" w="4329965">
                <a:moveTo>
                  <a:pt x="620085" y="0"/>
                </a:moveTo>
                <a:lnTo>
                  <a:pt x="4329965" y="0"/>
                </a:lnTo>
                <a:lnTo>
                  <a:pt x="4329965" y="2733720"/>
                </a:lnTo>
                <a:lnTo>
                  <a:pt x="4251051" y="2820548"/>
                </a:lnTo>
                <a:cubicBezTo>
                  <a:pt x="3831561" y="3240037"/>
                  <a:pt x="3252041" y="3499497"/>
                  <a:pt x="2611921" y="3499497"/>
                </a:cubicBezTo>
                <a:cubicBezTo>
                  <a:pt x="1331680" y="3499497"/>
                  <a:pt x="293841" y="2461658"/>
                  <a:pt x="293841" y="1181418"/>
                </a:cubicBezTo>
                <a:cubicBezTo>
                  <a:pt x="293841" y="781342"/>
                  <a:pt x="395193" y="404939"/>
                  <a:pt x="573621" y="76483"/>
                </a:cubicBezTo>
                <a:close/>
                <a:moveTo>
                  <a:pt x="284617" y="0"/>
                </a:moveTo>
                <a:lnTo>
                  <a:pt x="543760" y="0"/>
                </a:lnTo>
                <a:lnTo>
                  <a:pt x="516204" y="45359"/>
                </a:lnTo>
                <a:cubicBezTo>
                  <a:pt x="332750" y="383067"/>
                  <a:pt x="228543" y="770073"/>
                  <a:pt x="228543" y="1181418"/>
                </a:cubicBezTo>
                <a:cubicBezTo>
                  <a:pt x="228543" y="2497720"/>
                  <a:pt x="1295618" y="3564795"/>
                  <a:pt x="2611921" y="3564795"/>
                </a:cubicBezTo>
                <a:cubicBezTo>
                  <a:pt x="3270072" y="3564795"/>
                  <a:pt x="3865916" y="3298026"/>
                  <a:pt x="4297223" y="2866720"/>
                </a:cubicBezTo>
                <a:lnTo>
                  <a:pt x="4329965" y="2830694"/>
                </a:lnTo>
                <a:lnTo>
                  <a:pt x="4329965" y="3145443"/>
                </a:lnTo>
                <a:lnTo>
                  <a:pt x="4273345" y="3196903"/>
                </a:lnTo>
                <a:cubicBezTo>
                  <a:pt x="3821851" y="3569508"/>
                  <a:pt x="3243025" y="3793338"/>
                  <a:pt x="2611921" y="3793338"/>
                </a:cubicBezTo>
                <a:cubicBezTo>
                  <a:pt x="1169396" y="3793338"/>
                  <a:pt x="0" y="2623942"/>
                  <a:pt x="0" y="1181418"/>
                </a:cubicBezTo>
                <a:cubicBezTo>
                  <a:pt x="0" y="820786"/>
                  <a:pt x="73088" y="477226"/>
                  <a:pt x="205258" y="164740"/>
                </a:cubicBezTo>
                <a:close/>
              </a:path>
            </a:pathLst>
          </a:custGeom>
          <a:solidFill>
            <a:srgbClr val="26262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Rockwell"/>
              <a:buNone/>
            </a:pPr>
            <a:r>
              <a:t/>
            </a:r>
            <a:endParaRPr b="0" i="0" sz="1800" u="none" cap="none" strike="noStrike">
              <a:solidFill>
                <a:srgbClr val="FFFFFF"/>
              </a:solidFill>
              <a:latin typeface="Rockwell"/>
              <a:ea typeface="Rockwell"/>
              <a:cs typeface="Rockwell"/>
              <a:sym typeface="Rockwell"/>
            </a:endParaRPr>
          </a:p>
        </p:txBody>
      </p:sp>
      <p:sp>
        <p:nvSpPr>
          <p:cNvPr id="308" name="Google Shape;308;p28"/>
          <p:cNvSpPr/>
          <p:nvPr/>
        </p:nvSpPr>
        <p:spPr>
          <a:xfrm>
            <a:off x="5679762" y="2646306"/>
            <a:ext cx="3197072" cy="3197072"/>
          </a:xfrm>
          <a:custGeom>
            <a:rect b="b" l="l" r="r" t="t"/>
            <a:pathLst>
              <a:path extrusionOk="0" h="7315200" w="7315200">
                <a:moveTo>
                  <a:pt x="3657600" y="411480"/>
                </a:moveTo>
                <a:cubicBezTo>
                  <a:pt x="5450383" y="411480"/>
                  <a:pt x="6903720" y="1864817"/>
                  <a:pt x="6903720" y="3657600"/>
                </a:cubicBezTo>
                <a:cubicBezTo>
                  <a:pt x="6903720" y="5450383"/>
                  <a:pt x="5450383" y="6903720"/>
                  <a:pt x="3657600" y="6903720"/>
                </a:cubicBezTo>
                <a:cubicBezTo>
                  <a:pt x="1864817" y="6903720"/>
                  <a:pt x="411480" y="5450383"/>
                  <a:pt x="411480" y="3657600"/>
                </a:cubicBezTo>
                <a:cubicBezTo>
                  <a:pt x="411480" y="1864817"/>
                  <a:pt x="1864817" y="411480"/>
                  <a:pt x="3657600" y="411480"/>
                </a:cubicBezTo>
                <a:close/>
                <a:moveTo>
                  <a:pt x="3657600" y="320040"/>
                </a:moveTo>
                <a:cubicBezTo>
                  <a:pt x="1814317" y="320040"/>
                  <a:pt x="320040" y="1814317"/>
                  <a:pt x="320040" y="3657600"/>
                </a:cubicBezTo>
                <a:cubicBezTo>
                  <a:pt x="320040" y="5500883"/>
                  <a:pt x="1814317" y="6995160"/>
                  <a:pt x="3657600" y="6995160"/>
                </a:cubicBezTo>
                <a:cubicBezTo>
                  <a:pt x="5500883" y="6995160"/>
                  <a:pt x="6995160" y="5500883"/>
                  <a:pt x="6995160" y="3657600"/>
                </a:cubicBezTo>
                <a:cubicBezTo>
                  <a:pt x="6995160" y="1814317"/>
                  <a:pt x="5500883" y="320040"/>
                  <a:pt x="3657600" y="320040"/>
                </a:cubicBezTo>
                <a:close/>
                <a:moveTo>
                  <a:pt x="3657600" y="0"/>
                </a:moveTo>
                <a:cubicBezTo>
                  <a:pt x="5677637" y="0"/>
                  <a:pt x="7315200" y="1637563"/>
                  <a:pt x="7315200" y="3657600"/>
                </a:cubicBezTo>
                <a:cubicBezTo>
                  <a:pt x="7315200" y="5677637"/>
                  <a:pt x="5677637" y="7315200"/>
                  <a:pt x="3657600" y="7315200"/>
                </a:cubicBezTo>
                <a:cubicBezTo>
                  <a:pt x="1637563" y="7315200"/>
                  <a:pt x="0" y="5677637"/>
                  <a:pt x="0" y="3657600"/>
                </a:cubicBezTo>
                <a:cubicBezTo>
                  <a:pt x="0" y="1637563"/>
                  <a:pt x="1637563" y="0"/>
                  <a:pt x="3657600" y="0"/>
                </a:cubicBezTo>
                <a:close/>
              </a:path>
            </a:pathLst>
          </a:custGeom>
          <a:solidFill>
            <a:srgbClr val="26262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Rockwell"/>
              <a:buNone/>
            </a:pPr>
            <a:r>
              <a:t/>
            </a:r>
            <a:endParaRPr b="0" i="0" sz="1800" u="none" cap="none" strike="noStrike">
              <a:solidFill>
                <a:srgbClr val="FFFFFF"/>
              </a:solidFill>
              <a:latin typeface="Rockwell"/>
              <a:ea typeface="Rockwell"/>
              <a:cs typeface="Rockwell"/>
              <a:sym typeface="Rockwell"/>
            </a:endParaRPr>
          </a:p>
        </p:txBody>
      </p:sp>
      <p:sp>
        <p:nvSpPr>
          <p:cNvPr id="309" name="Google Shape;309;p28"/>
          <p:cNvSpPr txBox="1"/>
          <p:nvPr>
            <p:ph type="title"/>
          </p:nvPr>
        </p:nvSpPr>
        <p:spPr>
          <a:xfrm>
            <a:off x="383175" y="251556"/>
            <a:ext cx="7208249" cy="191751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5400"/>
              <a:buFont typeface="Rockwell"/>
              <a:buNone/>
            </a:pPr>
            <a:r>
              <a:rPr lang="en-US"/>
              <a:t>SUSPENDING HABEAS CORPUS</a:t>
            </a:r>
            <a:endParaRPr/>
          </a:p>
        </p:txBody>
      </p:sp>
      <p:pic>
        <p:nvPicPr>
          <p:cNvPr descr="Martial Law in Hawaii – King Kamehameha V Judiciary History Center" id="310" name="Google Shape;310;p28"/>
          <p:cNvPicPr preferRelativeResize="0"/>
          <p:nvPr/>
        </p:nvPicPr>
        <p:blipFill rotWithShape="1">
          <a:blip r:embed="rId3">
            <a:alphaModFix/>
          </a:blip>
          <a:srcRect b="0" l="0" r="0" t="0"/>
          <a:stretch/>
        </p:blipFill>
        <p:spPr>
          <a:xfrm>
            <a:off x="9486839" y="435854"/>
            <a:ext cx="1764906" cy="2094845"/>
          </a:xfrm>
          <a:prstGeom prst="rect">
            <a:avLst/>
          </a:prstGeom>
          <a:noFill/>
          <a:ln>
            <a:noFill/>
          </a:ln>
        </p:spPr>
      </p:pic>
      <p:sp>
        <p:nvSpPr>
          <p:cNvPr id="311" name="Google Shape;311;p28"/>
          <p:cNvSpPr txBox="1"/>
          <p:nvPr>
            <p:ph idx="1" type="body"/>
          </p:nvPr>
        </p:nvSpPr>
        <p:spPr>
          <a:xfrm>
            <a:off x="383175" y="1857375"/>
            <a:ext cx="5232786" cy="4681448"/>
          </a:xfrm>
          <a:prstGeom prst="rect">
            <a:avLst/>
          </a:prstGeom>
          <a:noFill/>
          <a:ln>
            <a:noFill/>
          </a:ln>
        </p:spPr>
        <p:txBody>
          <a:bodyPr anchorCtr="0" anchor="t" bIns="45700" lIns="91425" spcFirstLastPara="1" rIns="91425" wrap="square" tIns="45700">
            <a:normAutofit/>
          </a:bodyPr>
          <a:lstStyle/>
          <a:p>
            <a:pPr indent="-182880" lvl="0" marL="182880" rtl="0" algn="l">
              <a:lnSpc>
                <a:spcPct val="90000"/>
              </a:lnSpc>
              <a:spcBef>
                <a:spcPts val="0"/>
              </a:spcBef>
              <a:spcAft>
                <a:spcPts val="0"/>
              </a:spcAft>
              <a:buSzPts val="2380"/>
              <a:buChar char="▪"/>
            </a:pPr>
            <a:r>
              <a:rPr lang="en-US" sz="2800"/>
              <a:t>President Lincoln suspended habeas during the civil war</a:t>
            </a:r>
            <a:endParaRPr/>
          </a:p>
          <a:p>
            <a:pPr indent="-182880" lvl="0" marL="182880" rtl="0" algn="l">
              <a:lnSpc>
                <a:spcPct val="90000"/>
              </a:lnSpc>
              <a:spcBef>
                <a:spcPts val="1200"/>
              </a:spcBef>
              <a:spcAft>
                <a:spcPts val="0"/>
              </a:spcAft>
              <a:buSzPts val="2380"/>
              <a:buChar char="▪"/>
            </a:pPr>
            <a:r>
              <a:rPr lang="en-US" sz="2800"/>
              <a:t>Ulysses S. Grant suspended it during the reconstruction era to fight the Ku Klux Klan</a:t>
            </a:r>
            <a:endParaRPr/>
          </a:p>
          <a:p>
            <a:pPr indent="-182880" lvl="0" marL="182880" rtl="0" algn="l">
              <a:lnSpc>
                <a:spcPct val="90000"/>
              </a:lnSpc>
              <a:spcBef>
                <a:spcPts val="1200"/>
              </a:spcBef>
              <a:spcAft>
                <a:spcPts val="0"/>
              </a:spcAft>
              <a:buSzPts val="2380"/>
              <a:buChar char="▪"/>
            </a:pPr>
            <a:r>
              <a:rPr lang="en-US" sz="2800"/>
              <a:t>Habeas was suspended and martial law was imposed in Hawaiʻi in the aftermath of the attack on Pearl Harbor.</a:t>
            </a:r>
            <a:endParaRPr/>
          </a:p>
        </p:txBody>
      </p:sp>
      <p:pic>
        <p:nvPicPr>
          <p:cNvPr descr="President Grant Takes on the Ku Klux Klan (U.S. National Park Service)" id="312" name="Google Shape;312;p28"/>
          <p:cNvPicPr preferRelativeResize="0"/>
          <p:nvPr/>
        </p:nvPicPr>
        <p:blipFill rotWithShape="1">
          <a:blip r:embed="rId4">
            <a:alphaModFix/>
          </a:blip>
          <a:srcRect b="0" l="0" r="0" t="0"/>
          <a:stretch/>
        </p:blipFill>
        <p:spPr>
          <a:xfrm>
            <a:off x="6655772" y="3429000"/>
            <a:ext cx="1181251" cy="1669614"/>
          </a:xfrm>
          <a:prstGeom prst="rect">
            <a:avLst/>
          </a:prstGeom>
          <a:noFill/>
          <a:ln>
            <a:noFill/>
          </a:ln>
        </p:spPr>
      </p:pic>
      <p:grpSp>
        <p:nvGrpSpPr>
          <p:cNvPr id="313" name="Google Shape;313;p28"/>
          <p:cNvGrpSpPr/>
          <p:nvPr/>
        </p:nvGrpSpPr>
        <p:grpSpPr>
          <a:xfrm>
            <a:off x="8142428" y="6229681"/>
            <a:ext cx="457200" cy="457200"/>
            <a:chOff x="11361456" y="6195813"/>
            <a:chExt cx="548640" cy="548640"/>
          </a:xfrm>
        </p:grpSpPr>
        <p:sp>
          <p:nvSpPr>
            <p:cNvPr id="314" name="Google Shape;314;p28"/>
            <p:cNvSpPr/>
            <p:nvPr/>
          </p:nvSpPr>
          <p:spPr>
            <a:xfrm>
              <a:off x="11361456" y="6195813"/>
              <a:ext cx="548640" cy="548640"/>
            </a:xfrm>
            <a:prstGeom prst="ellipse">
              <a:avLst/>
            </a:prstGeom>
            <a:blipFill rotWithShape="1">
              <a:blip r:embed="rId5">
                <a:alphaModFix/>
              </a:blip>
              <a:tile algn="tl" flip="none" tx="50800" sx="85000" ty="0" sy="85000"/>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ckwell"/>
                <a:ea typeface="Rockwell"/>
                <a:cs typeface="Rockwell"/>
                <a:sym typeface="Rockwell"/>
              </a:endParaRPr>
            </a:p>
          </p:txBody>
        </p:sp>
        <p:sp>
          <p:nvSpPr>
            <p:cNvPr id="315" name="Google Shape;315;p28"/>
            <p:cNvSpPr/>
            <p:nvPr/>
          </p:nvSpPr>
          <p:spPr>
            <a:xfrm>
              <a:off x="11396488" y="6230844"/>
              <a:ext cx="478576" cy="478578"/>
            </a:xfrm>
            <a:prstGeom prst="ellipse">
              <a:avLst/>
            </a:prstGeom>
            <a:noFill/>
            <a:ln cap="flat" cmpd="sng" w="12700">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ckwell"/>
                <a:ea typeface="Rockwell"/>
                <a:cs typeface="Rockwell"/>
                <a:sym typeface="Rockwell"/>
              </a:endParaRPr>
            </a:p>
          </p:txBody>
        </p:sp>
      </p:grpSp>
      <p:sp>
        <p:nvSpPr>
          <p:cNvPr id="316" name="Google Shape;316;p28"/>
          <p:cNvSpPr/>
          <p:nvPr/>
        </p:nvSpPr>
        <p:spPr>
          <a:xfrm>
            <a:off x="8775850" y="3931475"/>
            <a:ext cx="3416150" cy="2926525"/>
          </a:xfrm>
          <a:custGeom>
            <a:rect b="b" l="l" r="r" t="t"/>
            <a:pathLst>
              <a:path extrusionOk="0" h="2926525" w="3416150">
                <a:moveTo>
                  <a:pt x="2001856" y="225209"/>
                </a:moveTo>
                <a:cubicBezTo>
                  <a:pt x="2553790" y="225209"/>
                  <a:pt x="3046941" y="476889"/>
                  <a:pt x="3372804" y="871744"/>
                </a:cubicBezTo>
                <a:lnTo>
                  <a:pt x="3416150" y="929710"/>
                </a:lnTo>
                <a:lnTo>
                  <a:pt x="3416150" y="2926525"/>
                </a:lnTo>
                <a:lnTo>
                  <a:pt x="486913" y="2926525"/>
                </a:lnTo>
                <a:lnTo>
                  <a:pt x="439641" y="2848713"/>
                </a:lnTo>
                <a:cubicBezTo>
                  <a:pt x="302888" y="2596974"/>
                  <a:pt x="225209" y="2308487"/>
                  <a:pt x="225209" y="2001857"/>
                </a:cubicBezTo>
                <a:cubicBezTo>
                  <a:pt x="225209" y="1020641"/>
                  <a:pt x="1020641" y="225209"/>
                  <a:pt x="2001856" y="225209"/>
                </a:cubicBezTo>
                <a:close/>
                <a:moveTo>
                  <a:pt x="2001856" y="0"/>
                </a:moveTo>
                <a:cubicBezTo>
                  <a:pt x="2485554" y="0"/>
                  <a:pt x="2929185" y="171550"/>
                  <a:pt x="3275223" y="457127"/>
                </a:cubicBezTo>
                <a:lnTo>
                  <a:pt x="3416150" y="585210"/>
                </a:lnTo>
                <a:lnTo>
                  <a:pt x="3416150" y="846232"/>
                </a:lnTo>
                <a:lnTo>
                  <a:pt x="3411422" y="839910"/>
                </a:lnTo>
                <a:cubicBezTo>
                  <a:pt x="3076380" y="433932"/>
                  <a:pt x="2569338" y="175163"/>
                  <a:pt x="2001856" y="175163"/>
                </a:cubicBezTo>
                <a:cubicBezTo>
                  <a:pt x="993002" y="175163"/>
                  <a:pt x="175162" y="993002"/>
                  <a:pt x="175162" y="2001857"/>
                </a:cubicBezTo>
                <a:cubicBezTo>
                  <a:pt x="175162" y="2317124"/>
                  <a:pt x="255029" y="2613738"/>
                  <a:pt x="395634" y="2872568"/>
                </a:cubicBezTo>
                <a:lnTo>
                  <a:pt x="428414" y="2926525"/>
                </a:lnTo>
                <a:lnTo>
                  <a:pt x="227385" y="2926525"/>
                </a:lnTo>
                <a:lnTo>
                  <a:pt x="157316" y="2781070"/>
                </a:lnTo>
                <a:cubicBezTo>
                  <a:pt x="56016" y="2541571"/>
                  <a:pt x="0" y="2278256"/>
                  <a:pt x="0" y="2001857"/>
                </a:cubicBezTo>
                <a:cubicBezTo>
                  <a:pt x="0" y="896262"/>
                  <a:pt x="896262" y="0"/>
                  <a:pt x="2001856" y="0"/>
                </a:cubicBezTo>
                <a:close/>
              </a:path>
            </a:pathLst>
          </a:custGeom>
          <a:solidFill>
            <a:srgbClr val="26262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Rockwell"/>
              <a:buNone/>
            </a:pPr>
            <a:r>
              <a:t/>
            </a:r>
            <a:endParaRPr b="0" i="0" sz="1800" u="none" cap="none" strike="noStrike">
              <a:solidFill>
                <a:srgbClr val="FFFFFF"/>
              </a:solidFill>
              <a:latin typeface="Rockwell"/>
              <a:ea typeface="Rockwell"/>
              <a:cs typeface="Rockwell"/>
              <a:sym typeface="Rockwell"/>
            </a:endParaRPr>
          </a:p>
        </p:txBody>
      </p:sp>
      <p:pic>
        <p:nvPicPr>
          <p:cNvPr descr="Abraham Lincoln - Wikipedia" id="317" name="Google Shape;317;p28"/>
          <p:cNvPicPr preferRelativeResize="0"/>
          <p:nvPr/>
        </p:nvPicPr>
        <p:blipFill rotWithShape="1">
          <a:blip r:embed="rId6">
            <a:alphaModFix/>
          </a:blip>
          <a:srcRect b="0" l="0" r="0" t="0"/>
          <a:stretch/>
        </p:blipFill>
        <p:spPr>
          <a:xfrm>
            <a:off x="9925091" y="4817160"/>
            <a:ext cx="1429116" cy="184052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1" name="Shape 321"/>
        <p:cNvGrpSpPr/>
        <p:nvPr/>
      </p:nvGrpSpPr>
      <p:grpSpPr>
        <a:xfrm>
          <a:off x="0" y="0"/>
          <a:ext cx="0" cy="0"/>
          <a:chOff x="0" y="0"/>
          <a:chExt cx="0" cy="0"/>
        </a:xfrm>
      </p:grpSpPr>
      <p:sp>
        <p:nvSpPr>
          <p:cNvPr id="322" name="Google Shape;322;p29"/>
          <p:cNvSpPr/>
          <p:nvPr/>
        </p:nvSpPr>
        <p:spPr>
          <a:xfrm>
            <a:off x="3344" y="0"/>
            <a:ext cx="12188656" cy="6857999"/>
          </a:xfrm>
          <a:prstGeom prst="rect">
            <a:avLst/>
          </a:prstGeom>
          <a:blipFill rotWithShape="1">
            <a:blip r:embed="rId3">
              <a:alphaModFix amt="45000"/>
            </a:blip>
            <a:tile algn="ctr" flip="xy" tx="0" sx="92000" ty="-704850" sy="89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sp>
        <p:nvSpPr>
          <p:cNvPr id="323" name="Google Shape;323;p29"/>
          <p:cNvSpPr/>
          <p:nvPr/>
        </p:nvSpPr>
        <p:spPr>
          <a:xfrm>
            <a:off x="3344" y="0"/>
            <a:ext cx="4648169"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sp>
        <p:nvSpPr>
          <p:cNvPr id="324" name="Google Shape;324;p29"/>
          <p:cNvSpPr txBox="1"/>
          <p:nvPr>
            <p:ph type="title"/>
          </p:nvPr>
        </p:nvSpPr>
        <p:spPr>
          <a:xfrm>
            <a:off x="458800" y="225375"/>
            <a:ext cx="4060500" cy="5859900"/>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dk1"/>
              </a:buClr>
              <a:buSzPts val="4800"/>
              <a:buFont typeface="Rockwell"/>
              <a:buNone/>
            </a:pPr>
            <a:r>
              <a:rPr lang="en-US" sz="4000">
                <a:solidFill>
                  <a:schemeClr val="dk1"/>
                </a:solidFill>
              </a:rPr>
              <a:t>HAS COMMON LAW HABEAS</a:t>
            </a:r>
            <a:r>
              <a:rPr lang="en-US" sz="4000">
                <a:solidFill>
                  <a:schemeClr val="dk1"/>
                </a:solidFill>
              </a:rPr>
              <a:t> </a:t>
            </a:r>
            <a:r>
              <a:rPr lang="en-US" sz="4000">
                <a:solidFill>
                  <a:schemeClr val="dk1"/>
                </a:solidFill>
              </a:rPr>
              <a:t>CORPUS BEEN SUPPLANTED BY STATUTE IN HAWAI‘I?</a:t>
            </a:r>
            <a:endParaRPr sz="4600"/>
          </a:p>
        </p:txBody>
      </p:sp>
      <p:sp>
        <p:nvSpPr>
          <p:cNvPr id="325" name="Google Shape;325;p29"/>
          <p:cNvSpPr/>
          <p:nvPr/>
        </p:nvSpPr>
        <p:spPr>
          <a:xfrm>
            <a:off x="11401725" y="6229681"/>
            <a:ext cx="457200" cy="457200"/>
          </a:xfrm>
          <a:prstGeom prst="ellipse">
            <a:avLst/>
          </a:prstGeom>
          <a:blipFill rotWithShape="1">
            <a:blip r:embed="rId4">
              <a:alphaModFix/>
            </a:blip>
            <a:tile algn="tl" flip="none" tx="50800" sx="85000" ty="0" sy="85000"/>
          </a:blip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000"/>
              <a:buFont typeface="Rockwell"/>
              <a:buNone/>
            </a:pPr>
            <a:r>
              <a:t/>
            </a:r>
            <a:endParaRPr b="1" i="0" sz="2000" u="none" cap="none" strike="noStrike">
              <a:solidFill>
                <a:srgbClr val="FFFFFF"/>
              </a:solidFill>
              <a:latin typeface="Rockwell"/>
              <a:ea typeface="Rockwell"/>
              <a:cs typeface="Rockwell"/>
              <a:sym typeface="Rockwell"/>
            </a:endParaRPr>
          </a:p>
        </p:txBody>
      </p:sp>
      <p:sp>
        <p:nvSpPr>
          <p:cNvPr id="326" name="Google Shape;326;p29"/>
          <p:cNvSpPr txBox="1"/>
          <p:nvPr>
            <p:ph idx="1" type="body"/>
          </p:nvPr>
        </p:nvSpPr>
        <p:spPr>
          <a:xfrm>
            <a:off x="4932557" y="293299"/>
            <a:ext cx="6469168" cy="6393582"/>
          </a:xfrm>
          <a:prstGeom prst="rect">
            <a:avLst/>
          </a:prstGeom>
          <a:noFill/>
          <a:ln>
            <a:noFill/>
          </a:ln>
        </p:spPr>
        <p:txBody>
          <a:bodyPr anchorCtr="0" anchor="ctr" bIns="45700" lIns="91425" spcFirstLastPara="1" rIns="91425" wrap="square" tIns="45700">
            <a:normAutofit fontScale="92500" lnSpcReduction="10000"/>
          </a:bodyPr>
          <a:lstStyle/>
          <a:p>
            <a:pPr indent="0" lvl="0" marL="0" rtl="0" algn="l">
              <a:lnSpc>
                <a:spcPct val="90000"/>
              </a:lnSpc>
              <a:spcBef>
                <a:spcPts val="0"/>
              </a:spcBef>
              <a:spcAft>
                <a:spcPts val="0"/>
              </a:spcAft>
              <a:buSzPct val="85000"/>
              <a:buNone/>
            </a:pPr>
            <a:r>
              <a:rPr b="1" lang="en-US" sz="2400"/>
              <a:t>STATUTE</a:t>
            </a:r>
            <a:endParaRPr/>
          </a:p>
          <a:p>
            <a:pPr indent="0" lvl="0" marL="0" rtl="0" algn="l">
              <a:lnSpc>
                <a:spcPct val="90000"/>
              </a:lnSpc>
              <a:spcBef>
                <a:spcPts val="1200"/>
              </a:spcBef>
              <a:spcAft>
                <a:spcPts val="0"/>
              </a:spcAft>
              <a:buSzPct val="85000"/>
              <a:buNone/>
            </a:pPr>
            <a:r>
              <a:rPr b="1" lang="en-US"/>
              <a:t>“Issuable by whom</a:t>
            </a:r>
            <a:r>
              <a:rPr lang="en-US"/>
              <a:t>. The supreme court, the justices thereof, and the circuit courts may issue writs of habeas corpus in cases in which </a:t>
            </a:r>
            <a:r>
              <a:rPr b="1" i="1" lang="en-US"/>
              <a:t>persons </a:t>
            </a:r>
            <a:r>
              <a:rPr lang="en-US"/>
              <a:t>are unlawfully restrained of their liberty….” HRS Chapter 660</a:t>
            </a:r>
            <a:endParaRPr/>
          </a:p>
          <a:p>
            <a:pPr indent="0" lvl="0" marL="0" rtl="0" algn="l">
              <a:lnSpc>
                <a:spcPct val="90000"/>
              </a:lnSpc>
              <a:spcBef>
                <a:spcPts val="1200"/>
              </a:spcBef>
              <a:spcAft>
                <a:spcPts val="0"/>
              </a:spcAft>
              <a:buSzPct val="85000"/>
              <a:buNone/>
            </a:pPr>
            <a:r>
              <a:rPr b="1" lang="en-US" sz="2400"/>
              <a:t>CONSTITUTION</a:t>
            </a:r>
            <a:endParaRPr/>
          </a:p>
          <a:p>
            <a:pPr indent="0" lvl="0" marL="0" rtl="0" algn="l">
              <a:lnSpc>
                <a:spcPct val="90000"/>
              </a:lnSpc>
              <a:spcBef>
                <a:spcPts val="1200"/>
              </a:spcBef>
              <a:spcAft>
                <a:spcPts val="0"/>
              </a:spcAft>
              <a:buSzPct val="85000"/>
              <a:buNone/>
            </a:pPr>
            <a:r>
              <a:rPr lang="en-US"/>
              <a:t>“The privilege of the writ of habeas corpus shall not be suspended unless, when in cases of rebellion or invasion, the public safety may require it.” Haw. Const. art. I, § 15</a:t>
            </a:r>
            <a:endParaRPr/>
          </a:p>
          <a:p>
            <a:pPr indent="0" lvl="0" marL="0" rtl="0" algn="l">
              <a:lnSpc>
                <a:spcPct val="90000"/>
              </a:lnSpc>
              <a:spcBef>
                <a:spcPts val="1200"/>
              </a:spcBef>
              <a:spcAft>
                <a:spcPts val="0"/>
              </a:spcAft>
              <a:buSzPct val="85000"/>
              <a:buNone/>
            </a:pPr>
            <a:r>
              <a:rPr b="1" lang="en-US" sz="2400"/>
              <a:t>CASE LAW</a:t>
            </a:r>
            <a:endParaRPr/>
          </a:p>
          <a:p>
            <a:pPr indent="0" lvl="0" marL="0" rtl="0" algn="l">
              <a:lnSpc>
                <a:spcPct val="90000"/>
              </a:lnSpc>
              <a:spcBef>
                <a:spcPts val="1200"/>
              </a:spcBef>
              <a:spcAft>
                <a:spcPts val="0"/>
              </a:spcAft>
              <a:buSzPct val="85000"/>
              <a:buNone/>
            </a:pPr>
            <a:r>
              <a:rPr lang="en-US"/>
              <a:t>“Undoubtedly the right to the writ could not be taken away by statute but that is quite a different matter from prescribing by what courts, in what manner and under what conditions, within reasonable limits, it may be exercised.” </a:t>
            </a:r>
            <a:r>
              <a:rPr i="1" lang="en-US"/>
              <a:t>Brown v. Goto</a:t>
            </a:r>
            <a:r>
              <a:rPr lang="en-US"/>
              <a:t>, 16 Haw. 263, 265 (1904)</a:t>
            </a:r>
            <a:endParaRPr/>
          </a:p>
          <a:p>
            <a:pPr indent="0" lvl="0" marL="0" rtl="0" algn="l">
              <a:lnSpc>
                <a:spcPct val="90000"/>
              </a:lnSpc>
              <a:spcBef>
                <a:spcPts val="1200"/>
              </a:spcBef>
              <a:spcAft>
                <a:spcPts val="0"/>
              </a:spcAft>
              <a:buSzPct val="85000"/>
              <a:buNone/>
            </a:pPr>
            <a:r>
              <a:rPr lang="en-US"/>
              <a:t>Characterizing HRS Chapter 660 as a statute “dealing with procedural matters”</a:t>
            </a:r>
            <a:r>
              <a:rPr i="1" lang="en-US"/>
              <a:t> Eason v. State</a:t>
            </a:r>
            <a:r>
              <a:rPr lang="en-US"/>
              <a:t>, 157 Hawai‘i 252, 269 (2025)</a:t>
            </a:r>
            <a:endParaRPr/>
          </a:p>
          <a:p>
            <a:pPr indent="0" lvl="0" marL="0" rtl="0" algn="l">
              <a:lnSpc>
                <a:spcPct val="90000"/>
              </a:lnSpc>
              <a:spcBef>
                <a:spcPts val="1200"/>
              </a:spcBef>
              <a:spcAft>
                <a:spcPts val="0"/>
              </a:spcAft>
              <a:buSzPct val="85000"/>
              <a:buNone/>
            </a:pPr>
            <a:r>
              <a:rPr lang="en-US"/>
              <a:t>“[C]ommon law may generally be overridden by statute.” </a:t>
            </a:r>
            <a:r>
              <a:rPr i="1" lang="en-US"/>
              <a:t>Priceline.com, Inc. v. Dir. of Taxation</a:t>
            </a:r>
            <a:r>
              <a:rPr lang="en-US"/>
              <a:t>, 144 Hawai‘i 72, 82 (2019)</a:t>
            </a:r>
            <a:endParaRPr/>
          </a:p>
        </p:txBody>
      </p:sp>
      <p:sp>
        <p:nvSpPr>
          <p:cNvPr id="327" name="Google Shape;327;p29"/>
          <p:cNvSpPr/>
          <p:nvPr/>
        </p:nvSpPr>
        <p:spPr>
          <a:xfrm>
            <a:off x="11430918" y="6258874"/>
            <a:ext cx="398813" cy="398815"/>
          </a:xfrm>
          <a:prstGeom prst="ellipse">
            <a:avLst/>
          </a:prstGeom>
          <a:noFill/>
          <a:ln cap="flat" cmpd="sng" w="127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Rockwel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6">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6">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6">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1" name="Shape 331"/>
        <p:cNvGrpSpPr/>
        <p:nvPr/>
      </p:nvGrpSpPr>
      <p:grpSpPr>
        <a:xfrm>
          <a:off x="0" y="0"/>
          <a:ext cx="0" cy="0"/>
          <a:chOff x="0" y="0"/>
          <a:chExt cx="0" cy="0"/>
        </a:xfrm>
      </p:grpSpPr>
      <p:sp>
        <p:nvSpPr>
          <p:cNvPr id="332" name="Google Shape;332;p3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sp>
        <p:nvSpPr>
          <p:cNvPr id="333" name="Google Shape;333;p30"/>
          <p:cNvSpPr txBox="1"/>
          <p:nvPr>
            <p:ph type="title"/>
          </p:nvPr>
        </p:nvSpPr>
        <p:spPr>
          <a:xfrm>
            <a:off x="171449" y="152401"/>
            <a:ext cx="8705385" cy="168957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800"/>
              <a:buFont typeface="Rockwell"/>
              <a:buNone/>
            </a:pPr>
            <a:r>
              <a:rPr lang="en-US" sz="4800"/>
              <a:t>RIGHTS OF NATURE &amp; </a:t>
            </a:r>
            <a:br>
              <a:rPr lang="en-US" sz="4800"/>
            </a:br>
            <a:r>
              <a:rPr lang="en-US" sz="4800"/>
              <a:t>ANIMAL PERSONHOOD</a:t>
            </a:r>
            <a:endParaRPr/>
          </a:p>
        </p:txBody>
      </p:sp>
      <p:sp>
        <p:nvSpPr>
          <p:cNvPr id="334" name="Google Shape;334;p30"/>
          <p:cNvSpPr txBox="1"/>
          <p:nvPr>
            <p:ph idx="1" type="body"/>
          </p:nvPr>
        </p:nvSpPr>
        <p:spPr>
          <a:xfrm>
            <a:off x="85725" y="1704975"/>
            <a:ext cx="5715000" cy="500062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1700"/>
              <a:buNone/>
            </a:pPr>
            <a:r>
              <a:rPr lang="en-US">
                <a:latin typeface="Times New Roman"/>
                <a:ea typeface="Times New Roman"/>
                <a:cs typeface="Times New Roman"/>
                <a:sym typeface="Times New Roman"/>
              </a:rPr>
              <a:t>Ecuador (2008) Codified the Rights of Nature in the national constitution</a:t>
            </a:r>
            <a:endParaRPr/>
          </a:p>
          <a:p>
            <a:pPr indent="0" lvl="0" marL="0" rtl="0" algn="l">
              <a:lnSpc>
                <a:spcPct val="90000"/>
              </a:lnSpc>
              <a:spcBef>
                <a:spcPts val="1200"/>
              </a:spcBef>
              <a:spcAft>
                <a:spcPts val="0"/>
              </a:spcAft>
              <a:buSzPts val="1700"/>
              <a:buNone/>
            </a:pPr>
            <a:r>
              <a:rPr lang="en-US">
                <a:latin typeface="Times New Roman"/>
                <a:ea typeface="Times New Roman"/>
                <a:cs typeface="Times New Roman"/>
                <a:sym typeface="Times New Roman"/>
              </a:rPr>
              <a:t>New Zealand (2017) Passed legislation granting legal personhood to the Whanganui River</a:t>
            </a:r>
            <a:endParaRPr/>
          </a:p>
          <a:p>
            <a:pPr indent="0" lvl="0" marL="0" rtl="0" algn="l">
              <a:lnSpc>
                <a:spcPct val="90000"/>
              </a:lnSpc>
              <a:spcBef>
                <a:spcPts val="1200"/>
              </a:spcBef>
              <a:spcAft>
                <a:spcPts val="0"/>
              </a:spcAft>
              <a:buSzPts val="1700"/>
              <a:buNone/>
            </a:pPr>
            <a:r>
              <a:rPr lang="en-US">
                <a:latin typeface="Times New Roman"/>
                <a:ea typeface="Times New Roman"/>
                <a:cs typeface="Times New Roman"/>
                <a:sym typeface="Times New Roman"/>
              </a:rPr>
              <a:t>Panama (2022) Enacted legislation recognizing legal standing for national ecosystems</a:t>
            </a:r>
            <a:endParaRPr/>
          </a:p>
          <a:p>
            <a:pPr indent="0" lvl="0" marL="0" rtl="0" algn="l">
              <a:lnSpc>
                <a:spcPct val="90000"/>
              </a:lnSpc>
              <a:spcBef>
                <a:spcPts val="1200"/>
              </a:spcBef>
              <a:spcAft>
                <a:spcPts val="0"/>
              </a:spcAft>
              <a:buSzPts val="1700"/>
              <a:buNone/>
            </a:pPr>
            <a:r>
              <a:rPr lang="en-US">
                <a:latin typeface="Times New Roman"/>
                <a:ea typeface="Times New Roman"/>
                <a:cs typeface="Times New Roman"/>
                <a:sym typeface="Times New Roman"/>
              </a:rPr>
              <a:t>Argentina (2016) Judge sustained habeas petition for Cecilia the chimpanzee and ordered her transfer from a zoo to an animal sanctuary</a:t>
            </a:r>
            <a:endParaRPr/>
          </a:p>
          <a:p>
            <a:pPr indent="0" lvl="0" marL="0" rtl="0" algn="l">
              <a:lnSpc>
                <a:spcPct val="90000"/>
              </a:lnSpc>
              <a:spcBef>
                <a:spcPts val="1200"/>
              </a:spcBef>
              <a:spcAft>
                <a:spcPts val="0"/>
              </a:spcAft>
              <a:buSzPts val="1700"/>
              <a:buNone/>
            </a:pPr>
            <a:r>
              <a:rPr lang="en-US">
                <a:latin typeface="Times New Roman"/>
                <a:ea typeface="Times New Roman"/>
                <a:cs typeface="Times New Roman"/>
                <a:sym typeface="Times New Roman"/>
              </a:rPr>
              <a:t>Pakistan (2020) Court ruled that captive animals have natural rights and ordered transfer of Kaavan the elephant to a sanctuary  </a:t>
            </a:r>
            <a:endParaRPr/>
          </a:p>
          <a:p>
            <a:pPr indent="0" lvl="0" marL="0" rtl="0" algn="l">
              <a:lnSpc>
                <a:spcPct val="90000"/>
              </a:lnSpc>
              <a:spcBef>
                <a:spcPts val="1200"/>
              </a:spcBef>
              <a:spcAft>
                <a:spcPts val="0"/>
              </a:spcAft>
              <a:buSzPts val="1700"/>
              <a:buNone/>
            </a:pPr>
            <a:r>
              <a:rPr lang="en-US">
                <a:latin typeface="Times New Roman"/>
                <a:ea typeface="Times New Roman"/>
                <a:cs typeface="Times New Roman"/>
                <a:sym typeface="Times New Roman"/>
              </a:rPr>
              <a:t>New York (2022) High court rejected habeas petition; however, two of the seven justice dissented.  </a:t>
            </a:r>
            <a:endParaRPr/>
          </a:p>
        </p:txBody>
      </p:sp>
      <p:pic>
        <p:nvPicPr>
          <p:cNvPr descr="Embed - The Atlantic" id="335" name="Google Shape;335;p30"/>
          <p:cNvPicPr preferRelativeResize="0"/>
          <p:nvPr/>
        </p:nvPicPr>
        <p:blipFill rotWithShape="1">
          <a:blip r:embed="rId3">
            <a:alphaModFix/>
          </a:blip>
          <a:srcRect b="30136" l="0" r="3" t="0"/>
          <a:stretch/>
        </p:blipFill>
        <p:spPr>
          <a:xfrm>
            <a:off x="7853983" y="-2"/>
            <a:ext cx="4329965" cy="3793338"/>
          </a:xfrm>
          <a:custGeom>
            <a:rect b="b" l="l" r="r" t="t"/>
            <a:pathLst>
              <a:path extrusionOk="0" h="3793338" w="4329965">
                <a:moveTo>
                  <a:pt x="620085" y="0"/>
                </a:moveTo>
                <a:lnTo>
                  <a:pt x="4329965" y="0"/>
                </a:lnTo>
                <a:lnTo>
                  <a:pt x="4329965" y="2733720"/>
                </a:lnTo>
                <a:lnTo>
                  <a:pt x="4251051" y="2820548"/>
                </a:lnTo>
                <a:cubicBezTo>
                  <a:pt x="3831561" y="3240037"/>
                  <a:pt x="3252041" y="3499497"/>
                  <a:pt x="2611921" y="3499497"/>
                </a:cubicBezTo>
                <a:cubicBezTo>
                  <a:pt x="1331680" y="3499497"/>
                  <a:pt x="293841" y="2461658"/>
                  <a:pt x="293841" y="1181418"/>
                </a:cubicBezTo>
                <a:cubicBezTo>
                  <a:pt x="293841" y="781342"/>
                  <a:pt x="395193" y="404939"/>
                  <a:pt x="573621" y="76483"/>
                </a:cubicBezTo>
                <a:close/>
                <a:moveTo>
                  <a:pt x="284617" y="0"/>
                </a:moveTo>
                <a:lnTo>
                  <a:pt x="543760" y="0"/>
                </a:lnTo>
                <a:lnTo>
                  <a:pt x="516204" y="45359"/>
                </a:lnTo>
                <a:cubicBezTo>
                  <a:pt x="332750" y="383067"/>
                  <a:pt x="228543" y="770073"/>
                  <a:pt x="228543" y="1181418"/>
                </a:cubicBezTo>
                <a:cubicBezTo>
                  <a:pt x="228543" y="2497720"/>
                  <a:pt x="1295618" y="3564795"/>
                  <a:pt x="2611921" y="3564795"/>
                </a:cubicBezTo>
                <a:cubicBezTo>
                  <a:pt x="3270072" y="3564795"/>
                  <a:pt x="3865916" y="3298026"/>
                  <a:pt x="4297223" y="2866720"/>
                </a:cubicBezTo>
                <a:lnTo>
                  <a:pt x="4329965" y="2830694"/>
                </a:lnTo>
                <a:lnTo>
                  <a:pt x="4329965" y="3145443"/>
                </a:lnTo>
                <a:lnTo>
                  <a:pt x="4273345" y="3196903"/>
                </a:lnTo>
                <a:cubicBezTo>
                  <a:pt x="3821851" y="3569508"/>
                  <a:pt x="3243025" y="3793338"/>
                  <a:pt x="2611921" y="3793338"/>
                </a:cubicBezTo>
                <a:cubicBezTo>
                  <a:pt x="1169396" y="3793338"/>
                  <a:pt x="0" y="2623942"/>
                  <a:pt x="0" y="1181418"/>
                </a:cubicBezTo>
                <a:cubicBezTo>
                  <a:pt x="0" y="820786"/>
                  <a:pt x="73088" y="477226"/>
                  <a:pt x="205258" y="164740"/>
                </a:cubicBezTo>
                <a:close/>
              </a:path>
            </a:pathLst>
          </a:custGeom>
          <a:noFill/>
          <a:ln>
            <a:noFill/>
          </a:ln>
        </p:spPr>
      </p:pic>
      <p:sp>
        <p:nvSpPr>
          <p:cNvPr id="336" name="Google Shape;336;p30"/>
          <p:cNvSpPr/>
          <p:nvPr/>
        </p:nvSpPr>
        <p:spPr>
          <a:xfrm>
            <a:off x="7862035" y="0"/>
            <a:ext cx="4329965" cy="3793338"/>
          </a:xfrm>
          <a:custGeom>
            <a:rect b="b" l="l" r="r" t="t"/>
            <a:pathLst>
              <a:path extrusionOk="0" h="3793338" w="4329965">
                <a:moveTo>
                  <a:pt x="620085" y="0"/>
                </a:moveTo>
                <a:lnTo>
                  <a:pt x="4329965" y="0"/>
                </a:lnTo>
                <a:lnTo>
                  <a:pt x="4329965" y="2733720"/>
                </a:lnTo>
                <a:lnTo>
                  <a:pt x="4251051" y="2820548"/>
                </a:lnTo>
                <a:cubicBezTo>
                  <a:pt x="3831561" y="3240037"/>
                  <a:pt x="3252041" y="3499497"/>
                  <a:pt x="2611921" y="3499497"/>
                </a:cubicBezTo>
                <a:cubicBezTo>
                  <a:pt x="1331680" y="3499497"/>
                  <a:pt x="293841" y="2461658"/>
                  <a:pt x="293841" y="1181418"/>
                </a:cubicBezTo>
                <a:cubicBezTo>
                  <a:pt x="293841" y="781342"/>
                  <a:pt x="395193" y="404939"/>
                  <a:pt x="573621" y="76483"/>
                </a:cubicBezTo>
                <a:close/>
                <a:moveTo>
                  <a:pt x="284617" y="0"/>
                </a:moveTo>
                <a:lnTo>
                  <a:pt x="543760" y="0"/>
                </a:lnTo>
                <a:lnTo>
                  <a:pt x="516204" y="45359"/>
                </a:lnTo>
                <a:cubicBezTo>
                  <a:pt x="332750" y="383067"/>
                  <a:pt x="228543" y="770073"/>
                  <a:pt x="228543" y="1181418"/>
                </a:cubicBezTo>
                <a:cubicBezTo>
                  <a:pt x="228543" y="2497720"/>
                  <a:pt x="1295618" y="3564795"/>
                  <a:pt x="2611921" y="3564795"/>
                </a:cubicBezTo>
                <a:cubicBezTo>
                  <a:pt x="3270072" y="3564795"/>
                  <a:pt x="3865916" y="3298026"/>
                  <a:pt x="4297223" y="2866720"/>
                </a:cubicBezTo>
                <a:lnTo>
                  <a:pt x="4329965" y="2830694"/>
                </a:lnTo>
                <a:lnTo>
                  <a:pt x="4329965" y="3145443"/>
                </a:lnTo>
                <a:lnTo>
                  <a:pt x="4273345" y="3196903"/>
                </a:lnTo>
                <a:cubicBezTo>
                  <a:pt x="3821851" y="3569508"/>
                  <a:pt x="3243025" y="3793338"/>
                  <a:pt x="2611921" y="3793338"/>
                </a:cubicBezTo>
                <a:cubicBezTo>
                  <a:pt x="1169396" y="3793338"/>
                  <a:pt x="0" y="2623942"/>
                  <a:pt x="0" y="1181418"/>
                </a:cubicBezTo>
                <a:cubicBezTo>
                  <a:pt x="0" y="820786"/>
                  <a:pt x="73088" y="477226"/>
                  <a:pt x="205258" y="164740"/>
                </a:cubicBezTo>
                <a:close/>
              </a:path>
            </a:pathLst>
          </a:custGeom>
          <a:blipFill rotWithShape="1">
            <a:blip r:embed="rId4">
              <a:alphaModFix amt="30000"/>
            </a:blip>
            <a:tile algn="ctr" flip="xy" tx="0" sx="92000" ty="-762000" sy="89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pic>
        <p:nvPicPr>
          <p:cNvPr descr="Kaavan (กาวาน) - Elephant Nature Park" id="337" name="Google Shape;337;p30"/>
          <p:cNvPicPr preferRelativeResize="0"/>
          <p:nvPr/>
        </p:nvPicPr>
        <p:blipFill rotWithShape="1">
          <a:blip r:embed="rId5">
            <a:alphaModFix/>
          </a:blip>
          <a:srcRect b="0" l="19136" r="14114" t="0"/>
          <a:stretch/>
        </p:blipFill>
        <p:spPr>
          <a:xfrm>
            <a:off x="5679762" y="2646306"/>
            <a:ext cx="3197072" cy="3197072"/>
          </a:xfrm>
          <a:custGeom>
            <a:rect b="b" l="l" r="r" t="t"/>
            <a:pathLst>
              <a:path extrusionOk="0" h="3197072" w="3197072">
                <a:moveTo>
                  <a:pt x="1598536" y="179835"/>
                </a:moveTo>
                <a:cubicBezTo>
                  <a:pt x="2382063" y="179835"/>
                  <a:pt x="3017237" y="815009"/>
                  <a:pt x="3017237" y="1598536"/>
                </a:cubicBezTo>
                <a:cubicBezTo>
                  <a:pt x="3017237" y="2382063"/>
                  <a:pt x="2382063" y="3017237"/>
                  <a:pt x="1598536" y="3017237"/>
                </a:cubicBezTo>
                <a:cubicBezTo>
                  <a:pt x="815009" y="3017237"/>
                  <a:pt x="179836" y="2382063"/>
                  <a:pt x="179836" y="1598536"/>
                </a:cubicBezTo>
                <a:cubicBezTo>
                  <a:pt x="179836" y="815009"/>
                  <a:pt x="815009" y="179835"/>
                  <a:pt x="1598536" y="179835"/>
                </a:cubicBezTo>
                <a:close/>
                <a:moveTo>
                  <a:pt x="1598536" y="139872"/>
                </a:moveTo>
                <a:cubicBezTo>
                  <a:pt x="792938" y="139872"/>
                  <a:pt x="139872" y="792939"/>
                  <a:pt x="139872" y="1598536"/>
                </a:cubicBezTo>
                <a:cubicBezTo>
                  <a:pt x="139872" y="2404134"/>
                  <a:pt x="792938" y="3057200"/>
                  <a:pt x="1598536" y="3057200"/>
                </a:cubicBezTo>
                <a:cubicBezTo>
                  <a:pt x="2404134" y="3057200"/>
                  <a:pt x="3057200" y="2404134"/>
                  <a:pt x="3057200" y="1598536"/>
                </a:cubicBezTo>
                <a:cubicBezTo>
                  <a:pt x="3057200" y="792939"/>
                  <a:pt x="2404134" y="139872"/>
                  <a:pt x="1598536" y="139872"/>
                </a:cubicBezTo>
                <a:close/>
                <a:moveTo>
                  <a:pt x="1598536" y="0"/>
                </a:moveTo>
                <a:cubicBezTo>
                  <a:pt x="2481383" y="0"/>
                  <a:pt x="3197072" y="715689"/>
                  <a:pt x="3197072" y="1598536"/>
                </a:cubicBezTo>
                <a:cubicBezTo>
                  <a:pt x="3197072" y="2481383"/>
                  <a:pt x="2481383" y="3197072"/>
                  <a:pt x="1598536" y="3197072"/>
                </a:cubicBezTo>
                <a:cubicBezTo>
                  <a:pt x="715689" y="3197072"/>
                  <a:pt x="0" y="2481383"/>
                  <a:pt x="0" y="1598536"/>
                </a:cubicBezTo>
                <a:cubicBezTo>
                  <a:pt x="0" y="715689"/>
                  <a:pt x="715689" y="0"/>
                  <a:pt x="1598536" y="0"/>
                </a:cubicBezTo>
                <a:close/>
              </a:path>
            </a:pathLst>
          </a:custGeom>
          <a:noFill/>
          <a:ln>
            <a:noFill/>
          </a:ln>
        </p:spPr>
      </p:pic>
      <p:sp>
        <p:nvSpPr>
          <p:cNvPr id="338" name="Google Shape;338;p30"/>
          <p:cNvSpPr/>
          <p:nvPr/>
        </p:nvSpPr>
        <p:spPr>
          <a:xfrm>
            <a:off x="5679762" y="2646306"/>
            <a:ext cx="3197072" cy="3197072"/>
          </a:xfrm>
          <a:custGeom>
            <a:rect b="b" l="l" r="r" t="t"/>
            <a:pathLst>
              <a:path extrusionOk="0" h="7315200" w="7315200">
                <a:moveTo>
                  <a:pt x="3657600" y="411480"/>
                </a:moveTo>
                <a:cubicBezTo>
                  <a:pt x="5450383" y="411480"/>
                  <a:pt x="6903720" y="1864817"/>
                  <a:pt x="6903720" y="3657600"/>
                </a:cubicBezTo>
                <a:cubicBezTo>
                  <a:pt x="6903720" y="5450383"/>
                  <a:pt x="5450383" y="6903720"/>
                  <a:pt x="3657600" y="6903720"/>
                </a:cubicBezTo>
                <a:cubicBezTo>
                  <a:pt x="1864817" y="6903720"/>
                  <a:pt x="411480" y="5450383"/>
                  <a:pt x="411480" y="3657600"/>
                </a:cubicBezTo>
                <a:cubicBezTo>
                  <a:pt x="411480" y="1864817"/>
                  <a:pt x="1864817" y="411480"/>
                  <a:pt x="3657600" y="411480"/>
                </a:cubicBezTo>
                <a:close/>
                <a:moveTo>
                  <a:pt x="3657600" y="320040"/>
                </a:moveTo>
                <a:cubicBezTo>
                  <a:pt x="1814317" y="320040"/>
                  <a:pt x="320040" y="1814317"/>
                  <a:pt x="320040" y="3657600"/>
                </a:cubicBezTo>
                <a:cubicBezTo>
                  <a:pt x="320040" y="5500883"/>
                  <a:pt x="1814317" y="6995160"/>
                  <a:pt x="3657600" y="6995160"/>
                </a:cubicBezTo>
                <a:cubicBezTo>
                  <a:pt x="5500883" y="6995160"/>
                  <a:pt x="6995160" y="5500883"/>
                  <a:pt x="6995160" y="3657600"/>
                </a:cubicBezTo>
                <a:cubicBezTo>
                  <a:pt x="6995160" y="1814317"/>
                  <a:pt x="5500883" y="320040"/>
                  <a:pt x="3657600" y="320040"/>
                </a:cubicBezTo>
                <a:close/>
                <a:moveTo>
                  <a:pt x="3657600" y="0"/>
                </a:moveTo>
                <a:cubicBezTo>
                  <a:pt x="5677637" y="0"/>
                  <a:pt x="7315200" y="1637563"/>
                  <a:pt x="7315200" y="3657600"/>
                </a:cubicBezTo>
                <a:cubicBezTo>
                  <a:pt x="7315200" y="5677637"/>
                  <a:pt x="5677637" y="7315200"/>
                  <a:pt x="3657600" y="7315200"/>
                </a:cubicBezTo>
                <a:cubicBezTo>
                  <a:pt x="1637563" y="7315200"/>
                  <a:pt x="0" y="5677637"/>
                  <a:pt x="0" y="3657600"/>
                </a:cubicBezTo>
                <a:cubicBezTo>
                  <a:pt x="0" y="1637563"/>
                  <a:pt x="1637563" y="0"/>
                  <a:pt x="3657600" y="0"/>
                </a:cubicBezTo>
                <a:close/>
              </a:path>
            </a:pathLst>
          </a:custGeom>
          <a:blipFill rotWithShape="1">
            <a:blip r:embed="rId4">
              <a:alphaModFix amt="30000"/>
            </a:blip>
            <a:tile algn="ctr" flip="xy" tx="0" sx="92000" ty="-762000" sy="89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grpSp>
        <p:nvGrpSpPr>
          <p:cNvPr id="339" name="Google Shape;339;p30"/>
          <p:cNvGrpSpPr/>
          <p:nvPr/>
        </p:nvGrpSpPr>
        <p:grpSpPr>
          <a:xfrm>
            <a:off x="8142428" y="6229681"/>
            <a:ext cx="457200" cy="457200"/>
            <a:chOff x="11361456" y="6195813"/>
            <a:chExt cx="548640" cy="548640"/>
          </a:xfrm>
        </p:grpSpPr>
        <p:sp>
          <p:nvSpPr>
            <p:cNvPr id="340" name="Google Shape;340;p30"/>
            <p:cNvSpPr/>
            <p:nvPr/>
          </p:nvSpPr>
          <p:spPr>
            <a:xfrm>
              <a:off x="11361456" y="6195813"/>
              <a:ext cx="548640" cy="548640"/>
            </a:xfrm>
            <a:prstGeom prst="ellipse">
              <a:avLst/>
            </a:prstGeom>
            <a:blipFill rotWithShape="1">
              <a:blip r:embed="rId6">
                <a:alphaModFix/>
              </a:blip>
              <a:tile algn="tl" flip="none" tx="50800" sx="85000" ty="0" sy="85000"/>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ckwell"/>
                <a:ea typeface="Rockwell"/>
                <a:cs typeface="Rockwell"/>
                <a:sym typeface="Rockwell"/>
              </a:endParaRPr>
            </a:p>
          </p:txBody>
        </p:sp>
        <p:sp>
          <p:nvSpPr>
            <p:cNvPr id="341" name="Google Shape;341;p30"/>
            <p:cNvSpPr/>
            <p:nvPr/>
          </p:nvSpPr>
          <p:spPr>
            <a:xfrm>
              <a:off x="11396488" y="6230844"/>
              <a:ext cx="478576" cy="478578"/>
            </a:xfrm>
            <a:prstGeom prst="ellipse">
              <a:avLst/>
            </a:prstGeom>
            <a:noFill/>
            <a:ln cap="flat" cmpd="sng" w="12700">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Rockwell"/>
                <a:ea typeface="Rockwell"/>
                <a:cs typeface="Rockwell"/>
                <a:sym typeface="Rockwell"/>
              </a:endParaRPr>
            </a:p>
          </p:txBody>
        </p:sp>
      </p:grpSp>
      <p:pic>
        <p:nvPicPr>
          <p:cNvPr descr="GAP Brazil: News from Cecilia, the first chimpanzee released by Habeas Corpus right in the world - GAP Project" id="342" name="Google Shape;342;p30"/>
          <p:cNvPicPr preferRelativeResize="0"/>
          <p:nvPr/>
        </p:nvPicPr>
        <p:blipFill rotWithShape="1">
          <a:blip r:embed="rId7">
            <a:alphaModFix/>
          </a:blip>
          <a:srcRect b="22539" l="0" r="0" t="17586"/>
          <a:stretch/>
        </p:blipFill>
        <p:spPr>
          <a:xfrm>
            <a:off x="8775850" y="3931477"/>
            <a:ext cx="3416150" cy="2926525"/>
          </a:xfrm>
          <a:custGeom>
            <a:rect b="b" l="l" r="r" t="t"/>
            <a:pathLst>
              <a:path extrusionOk="0" h="2926525" w="3416150">
                <a:moveTo>
                  <a:pt x="2001856" y="225209"/>
                </a:moveTo>
                <a:cubicBezTo>
                  <a:pt x="2553790" y="225209"/>
                  <a:pt x="3046941" y="476889"/>
                  <a:pt x="3372804" y="871744"/>
                </a:cubicBezTo>
                <a:lnTo>
                  <a:pt x="3416150" y="929710"/>
                </a:lnTo>
                <a:lnTo>
                  <a:pt x="3416150" y="2926525"/>
                </a:lnTo>
                <a:lnTo>
                  <a:pt x="486913" y="2926525"/>
                </a:lnTo>
                <a:lnTo>
                  <a:pt x="439641" y="2848713"/>
                </a:lnTo>
                <a:cubicBezTo>
                  <a:pt x="302888" y="2596974"/>
                  <a:pt x="225209" y="2308487"/>
                  <a:pt x="225209" y="2001857"/>
                </a:cubicBezTo>
                <a:cubicBezTo>
                  <a:pt x="225209" y="1020641"/>
                  <a:pt x="1020641" y="225209"/>
                  <a:pt x="2001856" y="225209"/>
                </a:cubicBezTo>
                <a:close/>
                <a:moveTo>
                  <a:pt x="2001856" y="0"/>
                </a:moveTo>
                <a:cubicBezTo>
                  <a:pt x="2485554" y="0"/>
                  <a:pt x="2929185" y="171550"/>
                  <a:pt x="3275223" y="457127"/>
                </a:cubicBezTo>
                <a:lnTo>
                  <a:pt x="3416150" y="585210"/>
                </a:lnTo>
                <a:lnTo>
                  <a:pt x="3416150" y="846232"/>
                </a:lnTo>
                <a:lnTo>
                  <a:pt x="3411422" y="839910"/>
                </a:lnTo>
                <a:cubicBezTo>
                  <a:pt x="3076380" y="433932"/>
                  <a:pt x="2569338" y="175163"/>
                  <a:pt x="2001856" y="175163"/>
                </a:cubicBezTo>
                <a:cubicBezTo>
                  <a:pt x="993002" y="175163"/>
                  <a:pt x="175162" y="993002"/>
                  <a:pt x="175162" y="2001857"/>
                </a:cubicBezTo>
                <a:cubicBezTo>
                  <a:pt x="175162" y="2317124"/>
                  <a:pt x="255029" y="2613738"/>
                  <a:pt x="395634" y="2872568"/>
                </a:cubicBezTo>
                <a:lnTo>
                  <a:pt x="428414" y="2926525"/>
                </a:lnTo>
                <a:lnTo>
                  <a:pt x="227385" y="2926525"/>
                </a:lnTo>
                <a:lnTo>
                  <a:pt x="157316" y="2781070"/>
                </a:lnTo>
                <a:cubicBezTo>
                  <a:pt x="56016" y="2541571"/>
                  <a:pt x="0" y="2278256"/>
                  <a:pt x="0" y="2001857"/>
                </a:cubicBezTo>
                <a:cubicBezTo>
                  <a:pt x="0" y="896262"/>
                  <a:pt x="896262" y="0"/>
                  <a:pt x="2001856" y="0"/>
                </a:cubicBezTo>
                <a:close/>
              </a:path>
            </a:pathLst>
          </a:custGeom>
          <a:noFill/>
          <a:ln>
            <a:noFill/>
          </a:ln>
        </p:spPr>
      </p:pic>
      <p:sp>
        <p:nvSpPr>
          <p:cNvPr id="343" name="Google Shape;343;p30"/>
          <p:cNvSpPr/>
          <p:nvPr/>
        </p:nvSpPr>
        <p:spPr>
          <a:xfrm>
            <a:off x="8775850" y="3931475"/>
            <a:ext cx="3416150" cy="2926525"/>
          </a:xfrm>
          <a:custGeom>
            <a:rect b="b" l="l" r="r" t="t"/>
            <a:pathLst>
              <a:path extrusionOk="0" h="2926525" w="3416150">
                <a:moveTo>
                  <a:pt x="2001856" y="225209"/>
                </a:moveTo>
                <a:cubicBezTo>
                  <a:pt x="2553790" y="225209"/>
                  <a:pt x="3046941" y="476889"/>
                  <a:pt x="3372804" y="871744"/>
                </a:cubicBezTo>
                <a:lnTo>
                  <a:pt x="3416150" y="929710"/>
                </a:lnTo>
                <a:lnTo>
                  <a:pt x="3416150" y="2926525"/>
                </a:lnTo>
                <a:lnTo>
                  <a:pt x="486913" y="2926525"/>
                </a:lnTo>
                <a:lnTo>
                  <a:pt x="439641" y="2848713"/>
                </a:lnTo>
                <a:cubicBezTo>
                  <a:pt x="302888" y="2596974"/>
                  <a:pt x="225209" y="2308487"/>
                  <a:pt x="225209" y="2001857"/>
                </a:cubicBezTo>
                <a:cubicBezTo>
                  <a:pt x="225209" y="1020641"/>
                  <a:pt x="1020641" y="225209"/>
                  <a:pt x="2001856" y="225209"/>
                </a:cubicBezTo>
                <a:close/>
                <a:moveTo>
                  <a:pt x="2001856" y="0"/>
                </a:moveTo>
                <a:cubicBezTo>
                  <a:pt x="2485554" y="0"/>
                  <a:pt x="2929185" y="171550"/>
                  <a:pt x="3275223" y="457127"/>
                </a:cubicBezTo>
                <a:lnTo>
                  <a:pt x="3416150" y="585210"/>
                </a:lnTo>
                <a:lnTo>
                  <a:pt x="3416150" y="846232"/>
                </a:lnTo>
                <a:lnTo>
                  <a:pt x="3411422" y="839910"/>
                </a:lnTo>
                <a:cubicBezTo>
                  <a:pt x="3076380" y="433932"/>
                  <a:pt x="2569338" y="175163"/>
                  <a:pt x="2001856" y="175163"/>
                </a:cubicBezTo>
                <a:cubicBezTo>
                  <a:pt x="993002" y="175163"/>
                  <a:pt x="175162" y="993002"/>
                  <a:pt x="175162" y="2001857"/>
                </a:cubicBezTo>
                <a:cubicBezTo>
                  <a:pt x="175162" y="2317124"/>
                  <a:pt x="255029" y="2613738"/>
                  <a:pt x="395634" y="2872568"/>
                </a:cubicBezTo>
                <a:lnTo>
                  <a:pt x="428414" y="2926525"/>
                </a:lnTo>
                <a:lnTo>
                  <a:pt x="227385" y="2926525"/>
                </a:lnTo>
                <a:lnTo>
                  <a:pt x="157316" y="2781070"/>
                </a:lnTo>
                <a:cubicBezTo>
                  <a:pt x="56016" y="2541571"/>
                  <a:pt x="0" y="2278256"/>
                  <a:pt x="0" y="2001857"/>
                </a:cubicBezTo>
                <a:cubicBezTo>
                  <a:pt x="0" y="896262"/>
                  <a:pt x="896262" y="0"/>
                  <a:pt x="2001856" y="0"/>
                </a:cubicBezTo>
                <a:close/>
              </a:path>
            </a:pathLst>
          </a:custGeom>
          <a:blipFill rotWithShape="1">
            <a:blip r:embed="rId4">
              <a:alphaModFix amt="30000"/>
            </a:blip>
            <a:tile algn="ctr" flip="xy" tx="0" sx="92000" ty="-762000" sy="89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4">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7" name="Shape 347"/>
        <p:cNvGrpSpPr/>
        <p:nvPr/>
      </p:nvGrpSpPr>
      <p:grpSpPr>
        <a:xfrm>
          <a:off x="0" y="0"/>
          <a:ext cx="0" cy="0"/>
          <a:chOff x="0" y="0"/>
          <a:chExt cx="0" cy="0"/>
        </a:xfrm>
      </p:grpSpPr>
      <p:sp>
        <p:nvSpPr>
          <p:cNvPr id="348" name="Google Shape;348;p31"/>
          <p:cNvSpPr/>
          <p:nvPr/>
        </p:nvSpPr>
        <p:spPr>
          <a:xfrm>
            <a:off x="3048" y="0"/>
            <a:ext cx="12188952" cy="68580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grpSp>
        <p:nvGrpSpPr>
          <p:cNvPr id="349" name="Google Shape;349;p31"/>
          <p:cNvGrpSpPr/>
          <p:nvPr/>
        </p:nvGrpSpPr>
        <p:grpSpPr>
          <a:xfrm>
            <a:off x="1061035" y="1679569"/>
            <a:ext cx="3498864" cy="3498858"/>
            <a:chOff x="1061035" y="1679569"/>
            <a:chExt cx="3498864" cy="3498858"/>
          </a:xfrm>
        </p:grpSpPr>
        <p:sp>
          <p:nvSpPr>
            <p:cNvPr id="350" name="Google Shape;350;p31"/>
            <p:cNvSpPr/>
            <p:nvPr/>
          </p:nvSpPr>
          <p:spPr>
            <a:xfrm>
              <a:off x="1061035" y="1679569"/>
              <a:ext cx="3498864" cy="3498858"/>
            </a:xfrm>
            <a:prstGeom prst="ellipse">
              <a:avLst/>
            </a:prstGeom>
            <a:blipFill rotWithShape="1">
              <a:blip r:embed="rId3">
                <a:alphaModFix/>
              </a:blip>
              <a:tile algn="tl" flip="none" tx="0" sx="85000" ty="0" sy="85000"/>
            </a:blip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000"/>
                <a:buFont typeface="Rockwell"/>
                <a:buNone/>
              </a:pPr>
              <a:r>
                <a:t/>
              </a:r>
              <a:endParaRPr b="1" i="0" sz="2000" u="none" cap="none" strike="noStrike">
                <a:solidFill>
                  <a:srgbClr val="FFFFFF"/>
                </a:solidFill>
                <a:latin typeface="Rockwell"/>
                <a:ea typeface="Rockwell"/>
                <a:cs typeface="Rockwell"/>
                <a:sym typeface="Rockwell"/>
              </a:endParaRPr>
            </a:p>
          </p:txBody>
        </p:sp>
        <p:sp>
          <p:nvSpPr>
            <p:cNvPr id="351" name="Google Shape;351;p31"/>
            <p:cNvSpPr/>
            <p:nvPr/>
          </p:nvSpPr>
          <p:spPr>
            <a:xfrm>
              <a:off x="1246134" y="1864667"/>
              <a:ext cx="3128666" cy="3128662"/>
            </a:xfrm>
            <a:prstGeom prst="ellipse">
              <a:avLst/>
            </a:prstGeom>
            <a:noFill/>
            <a:ln cap="flat" cmpd="sng" w="254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Rockwell"/>
                <a:buNone/>
              </a:pPr>
              <a:r>
                <a:t/>
              </a:r>
              <a:endParaRPr b="0" i="0" sz="1800" u="none" cap="none" strike="noStrike">
                <a:solidFill>
                  <a:srgbClr val="FFFFFF"/>
                </a:solidFill>
                <a:latin typeface="Calibri"/>
                <a:ea typeface="Calibri"/>
                <a:cs typeface="Calibri"/>
                <a:sym typeface="Calibri"/>
              </a:endParaRPr>
            </a:p>
          </p:txBody>
        </p:sp>
      </p:grpSp>
      <p:sp>
        <p:nvSpPr>
          <p:cNvPr id="352" name="Google Shape;352;p31"/>
          <p:cNvSpPr txBox="1"/>
          <p:nvPr>
            <p:ph type="title"/>
          </p:nvPr>
        </p:nvSpPr>
        <p:spPr>
          <a:xfrm>
            <a:off x="1490145" y="2376862"/>
            <a:ext cx="2640646" cy="210427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FFFFFF"/>
              </a:buClr>
              <a:buSzPts val="3000"/>
              <a:buFont typeface="Rockwell"/>
              <a:buNone/>
            </a:pPr>
            <a:r>
              <a:rPr lang="en-US" sz="3000">
                <a:solidFill>
                  <a:srgbClr val="FFFFFF"/>
                </a:solidFill>
              </a:rPr>
              <a:t>AMICUS BRIEFS</a:t>
            </a:r>
            <a:endParaRPr/>
          </a:p>
        </p:txBody>
      </p:sp>
      <p:sp>
        <p:nvSpPr>
          <p:cNvPr id="353" name="Google Shape;353;p31"/>
          <p:cNvSpPr/>
          <p:nvPr/>
        </p:nvSpPr>
        <p:spPr>
          <a:xfrm rot="5400000">
            <a:off x="3502277" y="3388659"/>
            <a:ext cx="3657600" cy="80683"/>
          </a:xfrm>
          <a:prstGeom prst="rect">
            <a:avLst/>
          </a:prstGeom>
          <a:blipFill rotWithShape="1">
            <a:blip r:embed="rId4">
              <a:alphaModFix amt="85000"/>
            </a:blip>
            <a:tile algn="ctr" flip="xy" tx="0" sx="92000" ty="-717550" sy="89000"/>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Rockwell"/>
              <a:ea typeface="Rockwell"/>
              <a:cs typeface="Rockwell"/>
              <a:sym typeface="Rockwell"/>
            </a:endParaRPr>
          </a:p>
        </p:txBody>
      </p:sp>
      <p:sp>
        <p:nvSpPr>
          <p:cNvPr id="354" name="Google Shape;354;p31"/>
          <p:cNvSpPr txBox="1"/>
          <p:nvPr>
            <p:ph idx="1" type="body"/>
          </p:nvPr>
        </p:nvSpPr>
        <p:spPr>
          <a:xfrm>
            <a:off x="5617886" y="284672"/>
            <a:ext cx="6476348" cy="6478437"/>
          </a:xfrm>
          <a:prstGeom prst="rect">
            <a:avLst/>
          </a:prstGeom>
          <a:noFill/>
          <a:ln>
            <a:noFill/>
          </a:ln>
        </p:spPr>
        <p:txBody>
          <a:bodyPr anchorCtr="0" anchor="ctr" bIns="45700" lIns="91425" spcFirstLastPara="1" rIns="91425" wrap="square" tIns="45700">
            <a:normAutofit fontScale="92500" lnSpcReduction="10000"/>
          </a:bodyPr>
          <a:lstStyle/>
          <a:p>
            <a:pPr indent="0" lvl="0" marL="0" rtl="0" algn="l">
              <a:lnSpc>
                <a:spcPct val="90000"/>
              </a:lnSpc>
              <a:spcBef>
                <a:spcPts val="0"/>
              </a:spcBef>
              <a:spcAft>
                <a:spcPts val="0"/>
              </a:spcAft>
              <a:buSzPct val="85000"/>
              <a:buNone/>
            </a:pPr>
            <a:r>
              <a:rPr lang="en-US" sz="2400"/>
              <a:t>An amicus brief is a written legal document submitted to a court by a person or group who is not a direct party to the case, but has a strong interest in its outcome. The term comes from the Latin phrase </a:t>
            </a:r>
            <a:r>
              <a:rPr b="1" i="1" lang="en-US" sz="2400"/>
              <a:t>amicus curiae</a:t>
            </a:r>
            <a:r>
              <a:rPr lang="en-US" sz="2400"/>
              <a:t>, which translates directly to “friend of the court.”</a:t>
            </a:r>
            <a:endParaRPr/>
          </a:p>
          <a:p>
            <a:pPr indent="0" lvl="0" marL="0" rtl="0" algn="l">
              <a:lnSpc>
                <a:spcPct val="90000"/>
              </a:lnSpc>
              <a:spcBef>
                <a:spcPts val="1200"/>
              </a:spcBef>
              <a:spcAft>
                <a:spcPts val="0"/>
              </a:spcAft>
              <a:buSzPct val="85000"/>
              <a:buNone/>
            </a:pPr>
            <a:r>
              <a:rPr lang="en-US" sz="2400"/>
              <a:t>Amicus briefs may offer specialized knowledge or expertise. They may also make legal arguments different from that of the parties.</a:t>
            </a:r>
            <a:endParaRPr/>
          </a:p>
          <a:p>
            <a:pPr indent="0" lvl="0" marL="0" rtl="0" algn="l">
              <a:lnSpc>
                <a:spcPct val="90000"/>
              </a:lnSpc>
              <a:spcBef>
                <a:spcPts val="1200"/>
              </a:spcBef>
              <a:spcAft>
                <a:spcPts val="0"/>
              </a:spcAft>
              <a:buSzPct val="85000"/>
              <a:buNone/>
            </a:pPr>
            <a:r>
              <a:rPr lang="en-US" sz="2400"/>
              <a:t>Several briefs were submitted supporting various aspects of the NhRP case: the cognitive capacity of elephants, the historical parallels to the use of habeas to recognize the personhood for the enslaved and oppressed, and the Hawaii Supreme Court’s willingness to break new legal ground.</a:t>
            </a:r>
            <a:endParaRPr/>
          </a:p>
          <a:p>
            <a:pPr indent="0" lvl="0" marL="0" rtl="0" algn="l">
              <a:lnSpc>
                <a:spcPct val="90000"/>
              </a:lnSpc>
              <a:spcBef>
                <a:spcPts val="1200"/>
              </a:spcBef>
              <a:spcAft>
                <a:spcPts val="0"/>
              </a:spcAft>
              <a:buSzPct val="85000"/>
              <a:buNone/>
            </a:pPr>
            <a:r>
              <a:rPr lang="en-US" sz="2400"/>
              <a:t>The Hawaiʻi Veterinary Medical Association also submitted a brief supporting the City &amp; County position, arguing that granting personhood status would not actually promote animal welfare.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8" name="Shape 358"/>
        <p:cNvGrpSpPr/>
        <p:nvPr/>
      </p:nvGrpSpPr>
      <p:grpSpPr>
        <a:xfrm>
          <a:off x="0" y="0"/>
          <a:ext cx="0" cy="0"/>
          <a:chOff x="0" y="0"/>
          <a:chExt cx="0" cy="0"/>
        </a:xfrm>
      </p:grpSpPr>
      <p:sp>
        <p:nvSpPr>
          <p:cNvPr id="359" name="Google Shape;359;p32"/>
          <p:cNvSpPr txBox="1"/>
          <p:nvPr>
            <p:ph type="title"/>
          </p:nvPr>
        </p:nvSpPr>
        <p:spPr>
          <a:xfrm>
            <a:off x="200026" y="95250"/>
            <a:ext cx="5600274" cy="1323975"/>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SzPct val="100000"/>
              <a:buFont typeface="Rockwell"/>
              <a:buNone/>
            </a:pPr>
            <a:r>
              <a:rPr lang="en-US" sz="6000"/>
              <a:t>WHAT WILL HAPPEN?</a:t>
            </a:r>
            <a:endParaRPr/>
          </a:p>
        </p:txBody>
      </p:sp>
      <p:sp>
        <p:nvSpPr>
          <p:cNvPr id="360" name="Google Shape;360;p32"/>
          <p:cNvSpPr txBox="1"/>
          <p:nvPr>
            <p:ph idx="1" type="body"/>
          </p:nvPr>
        </p:nvSpPr>
        <p:spPr>
          <a:xfrm>
            <a:off x="200026" y="1381124"/>
            <a:ext cx="5600400" cy="5476800"/>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90000"/>
              </a:lnSpc>
              <a:spcBef>
                <a:spcPts val="0"/>
              </a:spcBef>
              <a:spcAft>
                <a:spcPts val="0"/>
              </a:spcAft>
              <a:buSzPct val="85000"/>
              <a:buNone/>
            </a:pPr>
            <a:r>
              <a:rPr lang="en-US" sz="2400">
                <a:latin typeface="Times New Roman"/>
                <a:ea typeface="Times New Roman"/>
                <a:cs typeface="Times New Roman"/>
                <a:sym typeface="Times New Roman"/>
              </a:rPr>
              <a:t>The Court could hold that HRS Chapter 660 is the controlling legal authority, and that a plain language reading of the statute shows that it does not apply to elephants.</a:t>
            </a:r>
            <a:endParaRPr/>
          </a:p>
          <a:p>
            <a:pPr indent="0" lvl="0" marL="0" rtl="0" algn="l">
              <a:lnSpc>
                <a:spcPct val="90000"/>
              </a:lnSpc>
              <a:spcBef>
                <a:spcPts val="1200"/>
              </a:spcBef>
              <a:spcAft>
                <a:spcPts val="0"/>
              </a:spcAft>
              <a:buSzPct val="85000"/>
              <a:buNone/>
            </a:pPr>
            <a:r>
              <a:t/>
            </a:r>
            <a:endParaRPr sz="2400">
              <a:latin typeface="Times New Roman"/>
              <a:ea typeface="Times New Roman"/>
              <a:cs typeface="Times New Roman"/>
              <a:sym typeface="Times New Roman"/>
            </a:endParaRPr>
          </a:p>
          <a:p>
            <a:pPr indent="0" lvl="0" marL="0" rtl="0" algn="l">
              <a:lnSpc>
                <a:spcPct val="90000"/>
              </a:lnSpc>
              <a:spcBef>
                <a:spcPts val="1200"/>
              </a:spcBef>
              <a:spcAft>
                <a:spcPts val="0"/>
              </a:spcAft>
              <a:buSzPct val="85000"/>
              <a:buNone/>
            </a:pPr>
            <a:r>
              <a:rPr lang="en-US" sz="2400">
                <a:latin typeface="Times New Roman"/>
                <a:ea typeface="Times New Roman"/>
                <a:cs typeface="Times New Roman"/>
                <a:sym typeface="Times New Roman"/>
              </a:rPr>
              <a:t>The Court could hold that the common law habeas rule still applies to this issue. However, even under common law, habeas does not apply to elephants. </a:t>
            </a:r>
            <a:endParaRPr/>
          </a:p>
          <a:p>
            <a:pPr indent="0" lvl="0" marL="0" rtl="0" algn="l">
              <a:lnSpc>
                <a:spcPct val="90000"/>
              </a:lnSpc>
              <a:spcBef>
                <a:spcPts val="1200"/>
              </a:spcBef>
              <a:spcAft>
                <a:spcPts val="0"/>
              </a:spcAft>
              <a:buSzPct val="85000"/>
              <a:buNone/>
            </a:pPr>
            <a:r>
              <a:t/>
            </a:r>
            <a:endParaRPr sz="2400">
              <a:latin typeface="Times New Roman"/>
              <a:ea typeface="Times New Roman"/>
              <a:cs typeface="Times New Roman"/>
              <a:sym typeface="Times New Roman"/>
            </a:endParaRPr>
          </a:p>
          <a:p>
            <a:pPr indent="0" lvl="0" marL="0" rtl="0" algn="l">
              <a:lnSpc>
                <a:spcPct val="90000"/>
              </a:lnSpc>
              <a:spcBef>
                <a:spcPts val="1200"/>
              </a:spcBef>
              <a:spcAft>
                <a:spcPts val="0"/>
              </a:spcAft>
              <a:buSzPct val="85000"/>
              <a:buNone/>
            </a:pPr>
            <a:r>
              <a:rPr lang="en-US" sz="2400">
                <a:latin typeface="Times New Roman"/>
                <a:ea typeface="Times New Roman"/>
                <a:cs typeface="Times New Roman"/>
                <a:sym typeface="Times New Roman"/>
              </a:rPr>
              <a:t>Or the Court could hold that NhRP has established a prima facie case that Mari and Vaigai may be entitled to habeas protections and issue an Order to Show Cause. This would result in further factual inquiry as to whether the legal personhood of elephants should be recognized. </a:t>
            </a:r>
            <a:endParaRPr/>
          </a:p>
        </p:txBody>
      </p:sp>
      <p:pic>
        <p:nvPicPr>
          <p:cNvPr descr="Elephant in the jungle" id="361" name="Google Shape;361;p32"/>
          <p:cNvPicPr preferRelativeResize="0"/>
          <p:nvPr/>
        </p:nvPicPr>
        <p:blipFill rotWithShape="1">
          <a:blip r:embed="rId3">
            <a:alphaModFix/>
          </a:blip>
          <a:srcRect b="-1" l="20627" r="18259" t="0"/>
          <a:stretch/>
        </p:blipFill>
        <p:spPr>
          <a:xfrm>
            <a:off x="5913124" y="10"/>
            <a:ext cx="6278877" cy="6857990"/>
          </a:xfrm>
          <a:custGeom>
            <a:rect b="b" l="l" r="r" t="t"/>
            <a:pathLst>
              <a:path extrusionOk="0" h="6858000" w="6278877">
                <a:moveTo>
                  <a:pt x="45571" y="0"/>
                </a:moveTo>
                <a:lnTo>
                  <a:pt x="6278877" y="0"/>
                </a:lnTo>
                <a:lnTo>
                  <a:pt x="6278877" y="6858000"/>
                </a:lnTo>
                <a:lnTo>
                  <a:pt x="3292307" y="6858000"/>
                </a:lnTo>
                <a:lnTo>
                  <a:pt x="3181525" y="6786980"/>
                </a:lnTo>
                <a:cubicBezTo>
                  <a:pt x="1262020" y="5490189"/>
                  <a:pt x="0" y="3294101"/>
                  <a:pt x="0" y="803252"/>
                </a:cubicBezTo>
                <a:cubicBezTo>
                  <a:pt x="0" y="554167"/>
                  <a:pt x="12619" y="308030"/>
                  <a:pt x="37255" y="65445"/>
                </a:cubicBezTo>
                <a:close/>
              </a:path>
            </a:pathLst>
          </a:custGeom>
          <a:noFill/>
          <a:ln>
            <a:noFill/>
          </a:ln>
        </p:spPr>
      </p:pic>
      <p:sp>
        <p:nvSpPr>
          <p:cNvPr id="362" name="Google Shape;362;p32"/>
          <p:cNvSpPr/>
          <p:nvPr/>
        </p:nvSpPr>
        <p:spPr>
          <a:xfrm>
            <a:off x="5913123" y="0"/>
            <a:ext cx="6278877" cy="6858000"/>
          </a:xfrm>
          <a:custGeom>
            <a:rect b="b" l="l" r="r" t="t"/>
            <a:pathLst>
              <a:path extrusionOk="0" h="6858000" w="6278877">
                <a:moveTo>
                  <a:pt x="45571" y="0"/>
                </a:moveTo>
                <a:lnTo>
                  <a:pt x="6278877" y="0"/>
                </a:lnTo>
                <a:lnTo>
                  <a:pt x="6278877" y="6858000"/>
                </a:lnTo>
                <a:lnTo>
                  <a:pt x="3292307" y="6858000"/>
                </a:lnTo>
                <a:lnTo>
                  <a:pt x="3181525" y="6786980"/>
                </a:lnTo>
                <a:cubicBezTo>
                  <a:pt x="1262020" y="5490189"/>
                  <a:pt x="0" y="3294101"/>
                  <a:pt x="0" y="803252"/>
                </a:cubicBezTo>
                <a:cubicBezTo>
                  <a:pt x="0" y="554167"/>
                  <a:pt x="12619" y="308030"/>
                  <a:pt x="37255" y="65445"/>
                </a:cubicBezTo>
                <a:close/>
              </a:path>
            </a:pathLst>
          </a:custGeom>
          <a:blipFill rotWithShape="1">
            <a:blip r:embed="rId4">
              <a:alphaModFix amt="30000"/>
            </a:blip>
            <a:tile algn="ctr" flip="xy" tx="0" sx="92000" ty="-762000" sy="89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0">
                                            <p:txEl>
                                              <p:pRg end="0" st="0"/>
                                            </p:txEl>
                                          </p:spTgt>
                                        </p:tgtEl>
                                        <p:attrNameLst>
                                          <p:attrName>style.visibility</p:attrName>
                                        </p:attrNameLst>
                                      </p:cBhvr>
                                      <p:to>
                                        <p:strVal val="visible"/>
                                      </p:to>
                                    </p:set>
                                    <p:animEffect filter="fade" transition="in">
                                      <p:cBhvr>
                                        <p:cTn dur="1000"/>
                                        <p:tgtEl>
                                          <p:spTgt spid="36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0">
                                            <p:txEl>
                                              <p:pRg end="1" st="1"/>
                                            </p:txEl>
                                          </p:spTgt>
                                        </p:tgtEl>
                                        <p:attrNameLst>
                                          <p:attrName>style.visibility</p:attrName>
                                        </p:attrNameLst>
                                      </p:cBhvr>
                                      <p:to>
                                        <p:strVal val="visible"/>
                                      </p:to>
                                    </p:set>
                                    <p:animEffect filter="fade" transition="in">
                                      <p:cBhvr>
                                        <p:cTn dur="1000"/>
                                        <p:tgtEl>
                                          <p:spTgt spid="36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0">
                                            <p:txEl>
                                              <p:pRg end="2" st="2"/>
                                            </p:txEl>
                                          </p:spTgt>
                                        </p:tgtEl>
                                        <p:attrNameLst>
                                          <p:attrName>style.visibility</p:attrName>
                                        </p:attrNameLst>
                                      </p:cBhvr>
                                      <p:to>
                                        <p:strVal val="visible"/>
                                      </p:to>
                                    </p:set>
                                    <p:animEffect filter="fade" transition="in">
                                      <p:cBhvr>
                                        <p:cTn dur="1000"/>
                                        <p:tgtEl>
                                          <p:spTgt spid="36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0">
                                            <p:txEl>
                                              <p:pRg end="3" st="3"/>
                                            </p:txEl>
                                          </p:spTgt>
                                        </p:tgtEl>
                                        <p:attrNameLst>
                                          <p:attrName>style.visibility</p:attrName>
                                        </p:attrNameLst>
                                      </p:cBhvr>
                                      <p:to>
                                        <p:strVal val="visible"/>
                                      </p:to>
                                    </p:set>
                                    <p:animEffect filter="fade" transition="in">
                                      <p:cBhvr>
                                        <p:cTn dur="1000"/>
                                        <p:tgtEl>
                                          <p:spTgt spid="36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0">
                                            <p:txEl>
                                              <p:pRg end="4" st="4"/>
                                            </p:txEl>
                                          </p:spTgt>
                                        </p:tgtEl>
                                        <p:attrNameLst>
                                          <p:attrName>style.visibility</p:attrName>
                                        </p:attrNameLst>
                                      </p:cBhvr>
                                      <p:to>
                                        <p:strVal val="visible"/>
                                      </p:to>
                                    </p:set>
                                    <p:animEffect filter="fade" transition="in">
                                      <p:cBhvr>
                                        <p:cTn dur="1000"/>
                                        <p:tgtEl>
                                          <p:spTgt spid="360">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66" name="Shape 366"/>
        <p:cNvGrpSpPr/>
        <p:nvPr/>
      </p:nvGrpSpPr>
      <p:grpSpPr>
        <a:xfrm>
          <a:off x="0" y="0"/>
          <a:ext cx="0" cy="0"/>
          <a:chOff x="0" y="0"/>
          <a:chExt cx="0" cy="0"/>
        </a:xfrm>
      </p:grpSpPr>
      <p:sp>
        <p:nvSpPr>
          <p:cNvPr id="367" name="Google Shape;367;p3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sp>
        <p:nvSpPr>
          <p:cNvPr id="368" name="Google Shape;368;p33"/>
          <p:cNvSpPr txBox="1"/>
          <p:nvPr>
            <p:ph type="title"/>
          </p:nvPr>
        </p:nvSpPr>
        <p:spPr>
          <a:xfrm>
            <a:off x="1069848" y="4588335"/>
            <a:ext cx="10058400" cy="160934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6600"/>
              <a:buFont typeface="Rockwell"/>
              <a:buNone/>
            </a:pPr>
            <a:r>
              <a:rPr lang="en-US" sz="6600"/>
              <a:t>RELEVANT SOURCES OF LAW</a:t>
            </a:r>
            <a:endParaRPr/>
          </a:p>
        </p:txBody>
      </p:sp>
      <p:sp>
        <p:nvSpPr>
          <p:cNvPr id="369" name="Google Shape;369;p33"/>
          <p:cNvSpPr txBox="1"/>
          <p:nvPr>
            <p:ph idx="1" type="body"/>
          </p:nvPr>
        </p:nvSpPr>
        <p:spPr>
          <a:xfrm>
            <a:off x="123038" y="171119"/>
            <a:ext cx="11945923" cy="418365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2040"/>
              <a:buNone/>
            </a:pPr>
            <a:r>
              <a:rPr lang="en-US" sz="2400" u="sng"/>
              <a:t>Brown v. Goto</a:t>
            </a:r>
            <a:r>
              <a:rPr lang="en-US" sz="2400"/>
              <a:t>, 16 Haw. 263, 265 (1904)</a:t>
            </a:r>
            <a:endParaRPr/>
          </a:p>
          <a:p>
            <a:pPr indent="0" lvl="0" marL="0" rtl="0" algn="l">
              <a:lnSpc>
                <a:spcPct val="90000"/>
              </a:lnSpc>
              <a:spcBef>
                <a:spcPts val="600"/>
              </a:spcBef>
              <a:spcAft>
                <a:spcPts val="0"/>
              </a:spcAft>
              <a:buSzPts val="2040"/>
              <a:buNone/>
            </a:pPr>
            <a:r>
              <a:t/>
            </a:r>
            <a:endParaRPr sz="2400">
              <a:solidFill>
                <a:srgbClr val="000000"/>
              </a:solidFill>
            </a:endParaRPr>
          </a:p>
          <a:p>
            <a:pPr indent="0" lvl="0" marL="0" rtl="0" algn="l">
              <a:lnSpc>
                <a:spcPct val="90000"/>
              </a:lnSpc>
              <a:spcBef>
                <a:spcPts val="1200"/>
              </a:spcBef>
              <a:spcAft>
                <a:spcPts val="0"/>
              </a:spcAft>
              <a:buSzPts val="2040"/>
              <a:buNone/>
            </a:pPr>
            <a:r>
              <a:rPr lang="en-US" sz="2400" u="sng"/>
              <a:t>Eason v. State</a:t>
            </a:r>
            <a:r>
              <a:rPr lang="en-US" sz="2400"/>
              <a:t>, 157 Hawai‘i 252, 269 (2025)</a:t>
            </a:r>
            <a:endParaRPr/>
          </a:p>
          <a:p>
            <a:pPr indent="0" lvl="0" marL="0" rtl="0" algn="l">
              <a:lnSpc>
                <a:spcPct val="90000"/>
              </a:lnSpc>
              <a:spcBef>
                <a:spcPts val="600"/>
              </a:spcBef>
              <a:spcAft>
                <a:spcPts val="0"/>
              </a:spcAft>
              <a:buSzPts val="2040"/>
              <a:buNone/>
            </a:pPr>
            <a:r>
              <a:t/>
            </a:r>
            <a:endParaRPr b="0" i="0" sz="2400" u="none" strike="noStrike">
              <a:solidFill>
                <a:srgbClr val="000000"/>
              </a:solidFill>
            </a:endParaRPr>
          </a:p>
          <a:p>
            <a:pPr indent="0" lvl="0" marL="0" rtl="0" algn="l">
              <a:lnSpc>
                <a:spcPct val="90000"/>
              </a:lnSpc>
              <a:spcBef>
                <a:spcPts val="600"/>
              </a:spcBef>
              <a:spcAft>
                <a:spcPts val="0"/>
              </a:spcAft>
              <a:buSzPts val="2040"/>
              <a:buNone/>
            </a:pPr>
            <a:r>
              <a:rPr lang="en-US" sz="2400" u="sng"/>
              <a:t>Priceline.com, Inc. v. Dir. of Taxation</a:t>
            </a:r>
            <a:r>
              <a:rPr lang="en-US" sz="2400"/>
              <a:t>, 144 Hawai‘i 72, 82 (2019)</a:t>
            </a:r>
            <a:endParaRPr/>
          </a:p>
          <a:p>
            <a:pPr indent="0" lvl="0" marL="0" rtl="0" algn="l">
              <a:lnSpc>
                <a:spcPct val="90000"/>
              </a:lnSpc>
              <a:spcBef>
                <a:spcPts val="600"/>
              </a:spcBef>
              <a:spcAft>
                <a:spcPts val="0"/>
              </a:spcAft>
              <a:buSzPts val="2040"/>
              <a:buNone/>
            </a:pPr>
            <a:r>
              <a:t/>
            </a:r>
            <a:endParaRPr b="0" i="0" sz="2400" u="none" strike="noStrike">
              <a:solidFill>
                <a:srgbClr val="000000"/>
              </a:solidFill>
            </a:endParaRPr>
          </a:p>
          <a:p>
            <a:pPr indent="0" lvl="0" marL="0" rtl="0" algn="l">
              <a:lnSpc>
                <a:spcPct val="90000"/>
              </a:lnSpc>
              <a:spcBef>
                <a:spcPts val="1200"/>
              </a:spcBef>
              <a:spcAft>
                <a:spcPts val="0"/>
              </a:spcAft>
              <a:buSzPts val="2040"/>
              <a:buNone/>
            </a:pPr>
            <a:r>
              <a:rPr lang="en-US" sz="2400"/>
              <a:t>HRS Chapter 660</a:t>
            </a:r>
            <a:endParaRPr/>
          </a:p>
          <a:p>
            <a:pPr indent="0" lvl="0" marL="0" rtl="0" algn="l">
              <a:lnSpc>
                <a:spcPct val="90000"/>
              </a:lnSpc>
              <a:spcBef>
                <a:spcPts val="600"/>
              </a:spcBef>
              <a:spcAft>
                <a:spcPts val="0"/>
              </a:spcAft>
              <a:buSzPts val="2040"/>
              <a:buNone/>
            </a:pPr>
            <a:r>
              <a:t/>
            </a:r>
            <a:endParaRPr sz="2400">
              <a:solidFill>
                <a:srgbClr val="000000"/>
              </a:solidFill>
            </a:endParaRPr>
          </a:p>
          <a:p>
            <a:pPr indent="0" lvl="0" marL="0" rtl="0" algn="l">
              <a:lnSpc>
                <a:spcPct val="90000"/>
              </a:lnSpc>
              <a:spcBef>
                <a:spcPts val="1200"/>
              </a:spcBef>
              <a:spcAft>
                <a:spcPts val="0"/>
              </a:spcAft>
              <a:buSzPts val="2040"/>
              <a:buNone/>
            </a:pPr>
            <a:r>
              <a:rPr lang="en-US" sz="2400"/>
              <a:t>Haw. Const. art. I, § 15</a:t>
            </a:r>
            <a:endParaRPr/>
          </a:p>
        </p:txBody>
      </p:sp>
      <p:sp>
        <p:nvSpPr>
          <p:cNvPr id="370" name="Google Shape;370;p33"/>
          <p:cNvSpPr/>
          <p:nvPr/>
        </p:nvSpPr>
        <p:spPr>
          <a:xfrm>
            <a:off x="1066800" y="4431215"/>
            <a:ext cx="10058400" cy="80683"/>
          </a:xfrm>
          <a:prstGeom prst="rect">
            <a:avLst/>
          </a:prstGeom>
          <a:blipFill rotWithShape="1">
            <a:blip r:embed="rId3">
              <a:alphaModFix amt="85000"/>
            </a:blip>
            <a:tile algn="ctr" flip="xy" tx="0" sx="92000" ty="-762000" sy="89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sp>
        <p:nvSpPr>
          <p:cNvPr id="371" name="Google Shape;371;p33"/>
          <p:cNvSpPr/>
          <p:nvPr/>
        </p:nvSpPr>
        <p:spPr>
          <a:xfrm>
            <a:off x="11401725" y="6229681"/>
            <a:ext cx="457200" cy="457200"/>
          </a:xfrm>
          <a:prstGeom prst="ellipse">
            <a:avLst/>
          </a:prstGeom>
          <a:blipFill rotWithShape="1">
            <a:blip r:embed="rId4">
              <a:alphaModFix/>
            </a:blip>
            <a:tile algn="tl" flip="none" tx="50800" sx="85000" ty="0" sy="85000"/>
          </a:blip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000"/>
              <a:buFont typeface="Rockwell"/>
              <a:buNone/>
            </a:pPr>
            <a:r>
              <a:t/>
            </a:r>
            <a:endParaRPr b="1" i="0" sz="2000" u="none" cap="none" strike="noStrike">
              <a:solidFill>
                <a:srgbClr val="FFFFFF"/>
              </a:solidFill>
              <a:latin typeface="Rockwell"/>
              <a:ea typeface="Rockwell"/>
              <a:cs typeface="Rockwell"/>
              <a:sym typeface="Rockwell"/>
            </a:endParaRPr>
          </a:p>
        </p:txBody>
      </p:sp>
      <p:sp>
        <p:nvSpPr>
          <p:cNvPr id="372" name="Google Shape;372;p33"/>
          <p:cNvSpPr/>
          <p:nvPr/>
        </p:nvSpPr>
        <p:spPr>
          <a:xfrm>
            <a:off x="11430918" y="6258874"/>
            <a:ext cx="398813" cy="398815"/>
          </a:xfrm>
          <a:prstGeom prst="ellipse">
            <a:avLst/>
          </a:prstGeom>
          <a:noFill/>
          <a:ln cap="flat" cmpd="sng" w="127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Rockwel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6" name="Shape 376"/>
        <p:cNvGrpSpPr/>
        <p:nvPr/>
      </p:nvGrpSpPr>
      <p:grpSpPr>
        <a:xfrm>
          <a:off x="0" y="0"/>
          <a:ext cx="0" cy="0"/>
          <a:chOff x="0" y="0"/>
          <a:chExt cx="0" cy="0"/>
        </a:xfrm>
      </p:grpSpPr>
      <p:sp>
        <p:nvSpPr>
          <p:cNvPr id="377" name="Google Shape;377;p34"/>
          <p:cNvSpPr/>
          <p:nvPr/>
        </p:nvSpPr>
        <p:spPr>
          <a:xfrm>
            <a:off x="920834" y="1346946"/>
            <a:ext cx="10222992" cy="80683"/>
          </a:xfrm>
          <a:prstGeom prst="rect">
            <a:avLst/>
          </a:prstGeom>
          <a:blipFill rotWithShape="1">
            <a:blip r:embed="rId3">
              <a:alphaModFix amt="85000"/>
            </a:blip>
            <a:tile algn="ctr" flip="xy" tx="0" sx="92000" ty="-762000" sy="89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sp>
        <p:nvSpPr>
          <p:cNvPr id="378" name="Google Shape;378;p34"/>
          <p:cNvSpPr/>
          <p:nvPr/>
        </p:nvSpPr>
        <p:spPr>
          <a:xfrm>
            <a:off x="920834" y="4299696"/>
            <a:ext cx="10222992" cy="80683"/>
          </a:xfrm>
          <a:prstGeom prst="rect">
            <a:avLst/>
          </a:prstGeom>
          <a:blipFill rotWithShape="1">
            <a:blip r:embed="rId3">
              <a:alphaModFix amt="85000"/>
            </a:blip>
            <a:tile algn="ctr" flip="xy" tx="0" sx="92000" ty="-717550" sy="89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sp>
        <p:nvSpPr>
          <p:cNvPr id="379" name="Google Shape;379;p34"/>
          <p:cNvSpPr/>
          <p:nvPr/>
        </p:nvSpPr>
        <p:spPr>
          <a:xfrm>
            <a:off x="920834" y="1484779"/>
            <a:ext cx="10222992" cy="2743200"/>
          </a:xfrm>
          <a:prstGeom prst="rect">
            <a:avLst/>
          </a:prstGeom>
          <a:blipFill rotWithShape="1">
            <a:blip r:embed="rId3">
              <a:alphaModFix amt="85000"/>
            </a:blip>
            <a:tile algn="ctr" flip="xy" tx="0" sx="92000" ty="-704850" sy="89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grpSp>
        <p:nvGrpSpPr>
          <p:cNvPr id="380" name="Google Shape;380;p34"/>
          <p:cNvGrpSpPr/>
          <p:nvPr/>
        </p:nvGrpSpPr>
        <p:grpSpPr>
          <a:xfrm>
            <a:off x="9649215" y="4068923"/>
            <a:ext cx="1080904" cy="1080902"/>
            <a:chOff x="9685338" y="4460675"/>
            <a:chExt cx="1080904" cy="1080902"/>
          </a:xfrm>
        </p:grpSpPr>
        <p:sp>
          <p:nvSpPr>
            <p:cNvPr id="381" name="Google Shape;381;p34"/>
            <p:cNvSpPr/>
            <p:nvPr/>
          </p:nvSpPr>
          <p:spPr>
            <a:xfrm>
              <a:off x="9685338" y="4460675"/>
              <a:ext cx="1080904" cy="1080902"/>
            </a:xfrm>
            <a:prstGeom prst="ellipse">
              <a:avLst/>
            </a:prstGeom>
            <a:blipFill rotWithShape="1">
              <a:blip r:embed="rId4">
                <a:alphaModFix/>
              </a:blip>
              <a:tile algn="tl" flip="none" tx="0" sx="85000" ty="0" sy="85000"/>
            </a:blip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000"/>
                <a:buFont typeface="Rockwell"/>
                <a:buNone/>
              </a:pPr>
              <a:r>
                <a:t/>
              </a:r>
              <a:endParaRPr b="1" i="0" sz="2000" u="none" cap="none" strike="noStrike">
                <a:solidFill>
                  <a:srgbClr val="FFFFFF"/>
                </a:solidFill>
                <a:latin typeface="Rockwell"/>
                <a:ea typeface="Rockwell"/>
                <a:cs typeface="Rockwell"/>
                <a:sym typeface="Rockwell"/>
              </a:endParaRPr>
            </a:p>
          </p:txBody>
        </p:sp>
        <p:sp>
          <p:nvSpPr>
            <p:cNvPr id="382" name="Google Shape;382;p34"/>
            <p:cNvSpPr/>
            <p:nvPr/>
          </p:nvSpPr>
          <p:spPr>
            <a:xfrm>
              <a:off x="9793429" y="4568765"/>
              <a:ext cx="864723" cy="864722"/>
            </a:xfrm>
            <a:prstGeom prst="ellipse">
              <a:avLst/>
            </a:prstGeom>
            <a:noFill/>
            <a:ln cap="flat" cmpd="sng" w="254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Rockwell"/>
                <a:buNone/>
              </a:pPr>
              <a:r>
                <a:t/>
              </a:r>
              <a:endParaRPr b="0" i="0" sz="1800" u="none" cap="none" strike="noStrike">
                <a:solidFill>
                  <a:srgbClr val="FFFFFF"/>
                </a:solidFill>
                <a:latin typeface="Calibri"/>
                <a:ea typeface="Calibri"/>
                <a:cs typeface="Calibri"/>
                <a:sym typeface="Calibri"/>
              </a:endParaRPr>
            </a:p>
          </p:txBody>
        </p:sp>
      </p:grpSp>
      <p:sp>
        <p:nvSpPr>
          <p:cNvPr id="383" name="Google Shape;383;p34"/>
          <p:cNvSpPr/>
          <p:nvPr/>
        </p:nvSpPr>
        <p:spPr>
          <a:xfrm>
            <a:off x="0" y="0"/>
            <a:ext cx="12188952" cy="68580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sp>
        <p:nvSpPr>
          <p:cNvPr id="384" name="Google Shape;384;p34"/>
          <p:cNvSpPr/>
          <p:nvPr/>
        </p:nvSpPr>
        <p:spPr>
          <a:xfrm>
            <a:off x="0" y="4257366"/>
            <a:ext cx="12192000" cy="2610465"/>
          </a:xfrm>
          <a:prstGeom prst="rect">
            <a:avLst/>
          </a:prstGeom>
          <a:blipFill rotWithShape="1">
            <a:blip r:embed="rId3">
              <a:alphaModFix amt="85000"/>
            </a:blip>
            <a:tile algn="ctr" flip="xy" tx="0" sx="92000" ty="-704850" sy="89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sp>
        <p:nvSpPr>
          <p:cNvPr id="385" name="Google Shape;385;p34"/>
          <p:cNvSpPr txBox="1"/>
          <p:nvPr>
            <p:ph type="title"/>
          </p:nvPr>
        </p:nvSpPr>
        <p:spPr>
          <a:xfrm>
            <a:off x="1013025" y="4355692"/>
            <a:ext cx="9085940" cy="1472224"/>
          </a:xfrm>
          <a:prstGeom prst="rect">
            <a:avLst/>
          </a:prstGeom>
          <a:noFill/>
          <a:ln>
            <a:noFill/>
          </a:ln>
        </p:spPr>
        <p:txBody>
          <a:bodyPr anchorCtr="0" anchor="b" bIns="45700" lIns="91425" spcFirstLastPara="1" rIns="91425" wrap="square" tIns="45700">
            <a:normAutofit/>
          </a:bodyPr>
          <a:lstStyle/>
          <a:p>
            <a:pPr indent="0" lvl="0" marL="0" rtl="0" algn="l">
              <a:lnSpc>
                <a:spcPct val="80000"/>
              </a:lnSpc>
              <a:spcBef>
                <a:spcPts val="0"/>
              </a:spcBef>
              <a:spcAft>
                <a:spcPts val="0"/>
              </a:spcAft>
              <a:buSzPts val="8000"/>
              <a:buFont typeface="Rockwell"/>
              <a:buNone/>
            </a:pPr>
            <a:r>
              <a:rPr lang="en-US"/>
              <a:t>ANY QUESTIONS?</a:t>
            </a:r>
            <a:endParaRPr/>
          </a:p>
        </p:txBody>
      </p:sp>
      <p:pic>
        <p:nvPicPr>
          <p:cNvPr id="386" name="Google Shape;386;p34"/>
          <p:cNvPicPr preferRelativeResize="0"/>
          <p:nvPr/>
        </p:nvPicPr>
        <p:blipFill rotWithShape="1">
          <a:blip r:embed="rId5">
            <a:alphaModFix/>
          </a:blip>
          <a:srcRect b="0" l="0" r="0" t="0"/>
          <a:stretch/>
        </p:blipFill>
        <p:spPr>
          <a:xfrm>
            <a:off x="635457" y="640080"/>
            <a:ext cx="9974394" cy="3316489"/>
          </a:xfrm>
          <a:prstGeom prst="rect">
            <a:avLst/>
          </a:prstGeom>
          <a:noFill/>
          <a:ln>
            <a:noFill/>
          </a:ln>
        </p:spPr>
      </p:pic>
      <p:grpSp>
        <p:nvGrpSpPr>
          <p:cNvPr id="387" name="Google Shape;387;p34"/>
          <p:cNvGrpSpPr/>
          <p:nvPr/>
        </p:nvGrpSpPr>
        <p:grpSpPr>
          <a:xfrm>
            <a:off x="10245590" y="5111496"/>
            <a:ext cx="1080904" cy="1080902"/>
            <a:chOff x="9685338" y="4460675"/>
            <a:chExt cx="1080904" cy="1080902"/>
          </a:xfrm>
        </p:grpSpPr>
        <p:sp>
          <p:nvSpPr>
            <p:cNvPr id="388" name="Google Shape;388;p34"/>
            <p:cNvSpPr/>
            <p:nvPr/>
          </p:nvSpPr>
          <p:spPr>
            <a:xfrm>
              <a:off x="9685338" y="4460675"/>
              <a:ext cx="1080904" cy="1080902"/>
            </a:xfrm>
            <a:prstGeom prst="ellipse">
              <a:avLst/>
            </a:prstGeom>
            <a:blipFill rotWithShape="1">
              <a:blip r:embed="rId4">
                <a:alphaModFix/>
              </a:blip>
              <a:tile algn="tl" flip="none" tx="0" sx="85000" ty="0" sy="85000"/>
            </a:blip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chemeClr val="dk1"/>
                </a:buClr>
                <a:buSzPts val="2000"/>
                <a:buFont typeface="Rockwell"/>
                <a:buNone/>
              </a:pPr>
              <a:r>
                <a:t/>
              </a:r>
              <a:endParaRPr b="1" i="0" sz="2000" u="none" cap="none" strike="noStrike">
                <a:solidFill>
                  <a:srgbClr val="FFFFFF"/>
                </a:solidFill>
                <a:latin typeface="Rockwell"/>
                <a:ea typeface="Rockwell"/>
                <a:cs typeface="Rockwell"/>
                <a:sym typeface="Rockwell"/>
              </a:endParaRPr>
            </a:p>
          </p:txBody>
        </p:sp>
        <p:sp>
          <p:nvSpPr>
            <p:cNvPr id="389" name="Google Shape;389;p34"/>
            <p:cNvSpPr/>
            <p:nvPr/>
          </p:nvSpPr>
          <p:spPr>
            <a:xfrm>
              <a:off x="9793429" y="4568765"/>
              <a:ext cx="864723" cy="864722"/>
            </a:xfrm>
            <a:prstGeom prst="ellipse">
              <a:avLst/>
            </a:prstGeom>
            <a:noFill/>
            <a:ln cap="flat" cmpd="sng" w="254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Rockwell"/>
                <a:buNone/>
              </a:pPr>
              <a:r>
                <a:t/>
              </a:r>
              <a:endParaRPr b="0" i="0" sz="1800" u="none" cap="none" strike="noStrike">
                <a:solidFill>
                  <a:srgbClr val="FFFFFF"/>
                </a:solidFill>
                <a:latin typeface="Calibri"/>
                <a:ea typeface="Calibri"/>
                <a:cs typeface="Calibri"/>
                <a:sym typeface="Calibri"/>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Wood Type">
  <a:themeElements>
    <a:clrScheme name="Wood Type">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